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72" r:id="rId1"/>
  </p:sldMasterIdLst>
  <p:notesMasterIdLst>
    <p:notesMasterId r:id="rId2"/>
  </p:notesMasterIdLst>
  <p:sldIdLst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73" name="Рисунок 21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21542" r="0" b="0"/>
          <a:stretch>
            <a:fillRect/>
          </a:stretch>
        </p:blipFill>
        <p:spPr>
          <a:xfrm rot="0">
            <a:off x="811863" y="3419481"/>
            <a:ext cx="1999317" cy="2624505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95/03-21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04.08.2024 </a:t>
            </a:r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altLang="ru-RU" dirty="0" sz="1600" lang="en-US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altLang="ru-RU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</a:t>
            </a:r>
            <a:r>
              <a:rPr lang="ru-RU">
                <a:solidFill>
                  <a:srgbClr val="000000"/>
                </a:solidFill>
              </a:rPr>
              <a:t>ч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стие</a:t>
            </a:r>
            <a:r>
              <a:rPr altLang="ru-RU" lang="en-US">
                <a:solidFill>
                  <a:schemeClr val="lt1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гражданско-патриотических </a:t>
            </a:r>
            <a:r>
              <a:rPr altLang="ru-RU" lang="ru-RU">
                <a:solidFill>
                  <a:srgbClr val="000000"/>
                </a:solidFill>
              </a:rPr>
              <a:t>акциях </a:t>
            </a:r>
            <a:r>
              <a:rPr altLang="ru-RU" lang="ru-RU">
                <a:solidFill>
                  <a:srgbClr val="000000"/>
                </a:solidFill>
              </a:rPr>
              <a:t>и </a:t>
            </a:r>
            <a:r>
              <a:rPr altLang="ru-RU" lang="ru-RU">
                <a:solidFill>
                  <a:srgbClr val="000000"/>
                </a:solidFill>
              </a:rPr>
              <a:t>шествиях </a:t>
            </a:r>
            <a:r>
              <a:rPr altLang="ru-RU" lang="ru-RU">
                <a:solidFill>
                  <a:srgbClr val="000000"/>
                </a:solidFill>
              </a:rPr>
              <a:t>университета </a:t>
            </a: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2017-02-17T07:33:13Z</dcterms:created>
  <dcterms:modified xsi:type="dcterms:W3CDTF">2026-10-26T18:11:12Z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7641275d5e764c20a3f71d1ebed9a269_23</vt:lpwstr>
  </property>
</Properties>
</file>