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6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783632" y="18864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ФГБОУ ВО   «Чеченский государственный университет им. А.А.Кадырова»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2639616" y="1196752"/>
            <a:ext cx="9731375" cy="11079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altLang="en-US" sz="2200" dirty="0">
                <a:latin typeface="Times New Roman"/>
                <a:ea typeface="Arial"/>
                <a:cs typeface="Times New Roman"/>
              </a:rPr>
              <a:t>Факультет «Географии и геоэкологии»</a:t>
            </a:r>
          </a:p>
          <a:p>
            <a:pPr algn="ctr"/>
            <a:endParaRPr lang="ru-RU" sz="2200" dirty="0">
              <a:latin typeface="Times New Roman"/>
              <a:cs typeface="Times New Roman"/>
            </a:endParaRP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 «Туризм и индустрия гостеприимства» 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 err="1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90849" y="3656940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Яхиева Мадина Ибрагимовна 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68045" cy="4470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Направление подготовки:</a:t>
            </a:r>
            <a:r>
              <a:rPr lang="en-US" sz="2400" dirty="0">
                <a:solidFill>
                  <a:srgbClr val="D9D9D9"/>
                </a:solidFill>
              </a:rPr>
              <a:t> 43.03.01 "</a:t>
            </a:r>
            <a:r>
              <a:rPr lang="ru-RU" altLang="en-US" sz="2400" dirty="0">
                <a:solidFill>
                  <a:srgbClr val="D9D9D9"/>
                </a:solidFill>
              </a:rPr>
              <a:t>Сервис</a:t>
            </a:r>
            <a:r>
              <a:rPr lang="en-US" altLang="en-US" sz="2400" dirty="0">
                <a:solidFill>
                  <a:srgbClr val="D9D9D9"/>
                </a:solidFill>
              </a:rPr>
              <a:t>"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4" y="533812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r>
              <a:rPr lang="en-US" sz="2400" dirty="0"/>
              <a:t>"</a:t>
            </a:r>
            <a:r>
              <a:rPr lang="ru-RU" altLang="en-US" sz="2400" dirty="0"/>
              <a:t>Сервис</a:t>
            </a:r>
            <a:r>
              <a:rPr lang="en-US" altLang="en-US" sz="2400" dirty="0"/>
              <a:t> </a:t>
            </a:r>
            <a:r>
              <a:rPr lang="ru-RU" altLang="en-US" sz="2400" dirty="0"/>
              <a:t>на</a:t>
            </a:r>
            <a:r>
              <a:rPr lang="en-US" altLang="en-US" sz="2400" dirty="0"/>
              <a:t> </a:t>
            </a:r>
            <a:r>
              <a:rPr lang="ru-RU" altLang="en-US" sz="2400" dirty="0"/>
              <a:t>предприятиях</a:t>
            </a:r>
            <a:r>
              <a:rPr lang="en-US" altLang="en-US" sz="2400" dirty="0"/>
              <a:t> </a:t>
            </a:r>
            <a:r>
              <a:rPr lang="ru-RU" altLang="en-US" sz="2400" dirty="0"/>
              <a:t>гостиничной</a:t>
            </a:r>
            <a:r>
              <a:rPr lang="en-US" altLang="en-US" sz="2400" dirty="0"/>
              <a:t> </a:t>
            </a:r>
            <a:r>
              <a:rPr lang="ru-RU" altLang="en-US" sz="2400" dirty="0"/>
              <a:t>индустрии</a:t>
            </a:r>
            <a:r>
              <a:rPr lang="en-US" altLang="en-US" sz="2400" dirty="0"/>
              <a:t>"</a:t>
            </a:r>
            <a:endParaRPr lang="ru-RU" sz="2400" u="sng" dirty="0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8696" y="260648"/>
            <a:ext cx="3323679" cy="33236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DBE43F-91AA-C39C-99ED-60D322F38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04690" y="4093897"/>
            <a:ext cx="2432470" cy="16832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30</a:t>
            </a:r>
            <a:r>
              <a:rPr lang="en-US" altLang="en-US" sz="2400" b="1" dirty="0">
                <a:solidFill>
                  <a:srgbClr val="0070C0"/>
                </a:solidFill>
              </a:rPr>
              <a:t>.0</a:t>
            </a:r>
            <a:r>
              <a:rPr lang="ru-RU" altLang="en-US" sz="2400" b="1" dirty="0">
                <a:solidFill>
                  <a:srgbClr val="0070C0"/>
                </a:solidFill>
              </a:rPr>
              <a:t>7</a:t>
            </a:r>
            <a:r>
              <a:rPr lang="en-US" altLang="en-US" sz="2400" b="1" dirty="0">
                <a:solidFill>
                  <a:srgbClr val="0070C0"/>
                </a:solidFill>
              </a:rPr>
              <a:t>.202</a:t>
            </a:r>
            <a:r>
              <a:rPr lang="ru-RU" altLang="en-US" sz="2400" b="1" dirty="0">
                <a:solidFill>
                  <a:srgbClr val="0070C0"/>
                </a:solidFill>
              </a:rPr>
              <a:t>4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90/03-21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5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99643"/>
              </p:ext>
            </p:extLst>
          </p:nvPr>
        </p:nvGraphicFramePr>
        <p:xfrm>
          <a:off x="597817" y="2041977"/>
          <a:ext cx="10069504" cy="4745928"/>
        </p:xfrm>
        <a:graphic>
          <a:graphicData uri="http://schemas.openxmlformats.org/drawingml/2006/table">
            <a:tbl>
              <a:tblPr bandCol="1"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Сервисная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туризма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речи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Российской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военной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подготовки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Индустрия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 «Обучение служением»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705094"/>
                  </a:ext>
                </a:extLst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554978" y="157568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2140528" y="-4366681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87351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 и сертификация 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332734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обслуживания лиц с ограниченными возможностями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Современные концепции организации гостиничной инфраструктуры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в гостиничной индустрии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Технология организации безбарьерного туризма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88486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Системы классификации гостиниц и иных средств размещения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0805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гост подразделений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предпр.питания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581</Words>
  <Application>Microsoft Office PowerPoint</Application>
  <PresentationFormat>Широкоэкранный</PresentationFormat>
  <Paragraphs>215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мадина яхиева</cp:lastModifiedBy>
  <cp:revision>10</cp:revision>
  <dcterms:created xsi:type="dcterms:W3CDTF">2017-02-19T01:33:13Z</dcterms:created>
  <dcterms:modified xsi:type="dcterms:W3CDTF">2026-10-06T08:11:11Z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69ad2f4e86bd4484b1eba1b2a6dbf745</vt:lpwstr>
  </property>
</Properties>
</file>