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20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11730" r="0" b="0"/>
          <a:stretch>
            <a:fillRect/>
          </a:stretch>
        </p:blipFill>
        <p:spPr>
          <a:xfrm rot="0">
            <a:off x="862634" y="3428999"/>
            <a:ext cx="1897774" cy="2595371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.2024 </a:t>
            </a:r>
            <a:endParaRPr altLang="en-US" lang="zh-CN"/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6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стие </a:t>
            </a:r>
            <a:r>
              <a:rPr lang="ru-RU">
                <a:solidFill>
                  <a:srgbClr val="000000"/>
                </a:solidFill>
              </a:rPr>
              <a:t>в </a:t>
            </a:r>
            <a:r>
              <a:rPr lang="ru-RU">
                <a:solidFill>
                  <a:srgbClr val="000000"/>
                </a:solidFill>
              </a:rPr>
              <a:t>гражданско-патриотических </a:t>
            </a:r>
            <a:r>
              <a:rPr lang="ru-RU">
                <a:solidFill>
                  <a:srgbClr val="000000"/>
                </a:solidFill>
              </a:rPr>
              <a:t>акциях </a:t>
            </a:r>
            <a:r>
              <a:rPr lang="ru-RU">
                <a:solidFill>
                  <a:srgbClr val="000000"/>
                </a:solidFill>
              </a:rPr>
              <a:t>и </a:t>
            </a:r>
            <a:r>
              <a:rPr lang="ru-RU">
                <a:solidFill>
                  <a:srgbClr val="000000"/>
                </a:solidFill>
              </a:rPr>
              <a:t>шествиях </a:t>
            </a:r>
            <a:r>
              <a:rPr lang="ru-RU">
                <a:solidFill>
                  <a:srgbClr val="000000"/>
                </a:solidFill>
              </a:rPr>
              <a:t>университета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2017-02-17T01:33:13Z</dcterms:created>
  <dcterms:modified xsi:type="dcterms:W3CDTF">2026-10-26T18:13:14Z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24b3fad537e24f36b93deb2c8950ff8d_23</vt:lpwstr>
  </property>
</Properties>
</file>