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9" r:id="rId4"/>
    <p:sldId id="27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0" r:id="rId13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7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Филологический факультет </a:t>
            </a: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Хасаев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Хасейн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Хизирович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2184920"/>
              </p:ext>
            </p:extLst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>
                  <a:extLst>
                    <a:ext uri="{9D8B030D-6E8A-4147-A177-3AD203B41FA5}">
                      <a16:colId xmlns:a16="http://schemas.microsoft.com/office/drawing/2014/main" val="4018732622"/>
                    </a:ext>
                  </a:extLst>
                </a:gridCol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№95/03-21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04.08.2024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176175"/>
                  </a:ext>
                </a:extLst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№316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10.07.2025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675637"/>
                  </a:ext>
                </a:extLst>
              </a:tr>
              <a:tr h="97793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3 курс  №342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20.07.2026</a:t>
                      </a:r>
                    </a:p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539850"/>
                  </a:ext>
                </a:extLst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586851"/>
                  </a:ext>
                </a:extLst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535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718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703145"/>
              </p:ext>
            </p:extLst>
          </p:nvPr>
        </p:nvGraphicFramePr>
        <p:xfrm>
          <a:off x="695400" y="2285992"/>
          <a:ext cx="10040816" cy="457420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Сценическое движение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Сценическая речь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Актерское мастерство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 и культура речи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ЧР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865532"/>
              </p:ext>
            </p:extLst>
          </p:nvPr>
        </p:nvGraphicFramePr>
        <p:xfrm>
          <a:off x="191344" y="2050427"/>
          <a:ext cx="11809311" cy="4608061"/>
        </p:xfrm>
        <a:graphic>
          <a:graphicData uri="http://schemas.openxmlformats.org/drawingml/2006/table">
            <a:tbl>
              <a:tblPr/>
              <a:tblGrid>
                <a:gridCol w="104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8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5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39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04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Вокал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Грим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Актерские тренинги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музыки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266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623392" y="1770361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69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930366"/>
              </p:ext>
            </p:extLst>
          </p:nvPr>
        </p:nvGraphicFramePr>
        <p:xfrm>
          <a:off x="738150" y="2214138"/>
          <a:ext cx="10614434" cy="4610464"/>
        </p:xfrm>
        <a:graphic>
          <a:graphicData uri="http://schemas.openxmlformats.org/drawingml/2006/table">
            <a:tbl>
              <a:tblPr/>
              <a:tblGrid>
                <a:gridCol w="939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2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884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07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7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зарубежной литературы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Вокал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и педагогика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11247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244337"/>
              </p:ext>
            </p:extLst>
          </p:nvPr>
        </p:nvGraphicFramePr>
        <p:xfrm>
          <a:off x="191344" y="1988841"/>
          <a:ext cx="11377265" cy="4845892"/>
        </p:xfrm>
        <a:graphic>
          <a:graphicData uri="http://schemas.openxmlformats.org/drawingml/2006/table">
            <a:tbl>
              <a:tblPr/>
              <a:tblGrid>
                <a:gridCol w="1006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73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7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4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государственной культуры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зарубежного театра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Вокал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Экономика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472361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77844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/>
            </a:pPr>
            <a:r>
              <a:rPr lang="ru-RU">
                <a:solidFill>
                  <a:prstClr val="black"/>
                </a:solidFill>
              </a:rPr>
              <a:t>Сценка ко «Дню Чеченского языка»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>
                <a:solidFill>
                  <a:schemeClr val="tx1"/>
                </a:solidFill>
              </a:rPr>
              <a:t>Студенческая весна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Мероприятие к новому году 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398</TotalTime>
  <Words>610</Words>
  <Application>Microsoft Office PowerPoint</Application>
  <DocSecurity>0</DocSecurity>
  <PresentationFormat>Широкоэкранный</PresentationFormat>
  <Paragraphs>267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                             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94</cp:revision>
  <dcterms:created xsi:type="dcterms:W3CDTF">2017-02-20T01:33:13Z</dcterms:created>
  <dcterms:modified xsi:type="dcterms:W3CDTF">2026-10-16T12:19:36Z</dcterms:modified>
  <dc:identifier/>
  <dc:language/>
  <cp:version/>
</cp:coreProperties>
</file>