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8251825" cy="103331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 err="1"/>
              <a:t>Цокаева</a:t>
            </a:r>
            <a:r>
              <a:rPr lang="ru-RU" sz="2800" dirty="0"/>
              <a:t> Айна </a:t>
            </a:r>
            <a:r>
              <a:rPr lang="ru-RU" sz="2800" dirty="0" err="1"/>
              <a:t>Сайд-Могамедовна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949671"/>
              </p:ext>
            </p:extLst>
          </p:nvPr>
        </p:nvGraphicFramePr>
        <p:xfrm>
          <a:off x="666712" y="2285992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хирургии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799123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хирургии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отлично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43506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Гистология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1048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Практика по терапии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</a:t>
            </a:r>
            <a:r>
              <a:rPr lang="ru-RU" dirty="0">
                <a:solidFill>
                  <a:schemeClr val="lt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межвузовской олимпиаде по предмету «Биология», заняла 2 место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во </a:t>
            </a:r>
            <a:r>
              <a:rPr lang="ru-RU" dirty="0" err="1">
                <a:solidFill>
                  <a:schemeClr val="tx1"/>
                </a:solidFill>
              </a:rPr>
              <a:t>внутривузовской</a:t>
            </a:r>
            <a:r>
              <a:rPr lang="ru-RU" dirty="0">
                <a:solidFill>
                  <a:schemeClr val="tx1"/>
                </a:solidFill>
              </a:rPr>
              <a:t> олимпиаде по предмету «Биохимия», заняла 2 место</a:t>
            </a: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Айна Цокаева</cp:lastModifiedBy>
  <cp:revision>53</cp:revision>
  <dcterms:created xsi:type="dcterms:W3CDTF">2017-02-20T01:33:13Z</dcterms:created>
  <dcterms:modified xsi:type="dcterms:W3CDTF">2026-10-20T10:48:24Z</dcterms:modified>
  <dc:identifier/>
  <dc:language/>
  <cp:version/>
</cp:coreProperties>
</file>