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80" d="100"/>
          <a:sy n="80" d="100"/>
        </p:scale>
        <p:origin x="845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09.10.2026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Хабизаева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Даудовна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x-none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</a:p>
          <a:p>
            <a:pPr>
              <a:defRPr/>
            </a:pPr>
            <a:r>
              <a:rPr lang="x-none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16693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976983"/>
              </p:ext>
            </p:extLst>
          </p:nvPr>
        </p:nvGraphicFramePr>
        <p:xfrm>
          <a:off x="694646" y="2083832"/>
          <a:ext cx="10525156" cy="42020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499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528591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758191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x-none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x-none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x-none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математическая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x-none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510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Учетная запись Майкрософт</cp:lastModifiedBy>
  <cp:revision>81</cp:revision>
  <dcterms:created xsi:type="dcterms:W3CDTF">2017-02-20T01:33:13Z</dcterms:created>
  <dcterms:modified xsi:type="dcterms:W3CDTF">2026-10-09T13:24:58Z</dcterms:modified>
  <dc:identifier/>
  <dc:language/>
  <cp:version/>
</cp:coreProperties>
</file>