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image" Target="../media/image1.jpeg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tmp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Темуркаева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Иман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Тархановна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67210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Специальность: Т</a:t>
            </a:r>
            <a:r>
              <a:rPr lang="ru-RU" dirty="0" err="1"/>
              <a:t>орговое</a:t>
            </a:r>
            <a:r>
              <a:rPr lang="ru-RU" dirty="0"/>
              <a:t> дело 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D913B1-93AC-A498-76A9-0D2C513852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7520" y="3519609"/>
            <a:ext cx="1744003" cy="190793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5" name="Group 70">
            <a:extLst>
              <a:ext uri="{FF2B5EF4-FFF2-40B4-BE49-F238E27FC236}">
                <a16:creationId xmlns:a16="http://schemas.microsoft.com/office/drawing/2014/main" id="{A54194A4-511A-1FED-F640-CEE5653745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732559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/>
                        <a:t>БЖД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Обучение служением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279263860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Ознакомительная практика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Анализ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Инф.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522414361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Торговое дело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Логистика сервисного обслуживания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ММЭ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Предприятие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ЧТК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2482885194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введение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Торгово-экономическая практика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экономика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денежное обращение и кредит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в Исламе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 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4168176209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Особенности безработицы в России и способы борьбы с ней </a:t>
                      </a:r>
                      <a:endParaRPr dirty="0"/>
                    </a:p>
                  </a:txBody>
                  <a:tcPr marL="45703" marR="45703" marT="45703" marB="45703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 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Инструменты маркетинговых коммуникаций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iman.temur2004@gmail.com</cp:lastModifiedBy>
  <cp:revision>11</cp:revision>
  <dcterms:modified xsi:type="dcterms:W3CDTF">2026-10-09T16:06:11Z</dcterms:modified>
</cp:coreProperties>
</file>