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94" r:id="rId16"/>
    <p:sldId id="270" r:id="rId17"/>
    <p:sldId id="293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65" d="100"/>
          <a:sy n="65" d="100"/>
        </p:scale>
        <p:origin x="130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/>
              <a:t>ФАКУЛЬТЕТ ГЕОГРАФИИ И ГЕОЭКОЛОГИИ</a:t>
            </a:r>
          </a:p>
          <a:p>
            <a:r>
              <a:rPr lang="ru-RU" u="none" dirty="0"/>
              <a:t>Кафедра «</a:t>
            </a:r>
            <a:r>
              <a:rPr lang="ru-RU" u="none" dirty="0">
                <a:sym typeface="Calibri"/>
              </a:rPr>
              <a:t>Экология и природопользование»</a:t>
            </a:r>
            <a:endParaRPr lang="ru-RU" u="none" dirty="0"/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746905" y="4102835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635515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</a:t>
            </a:r>
            <a:r>
              <a:rPr lang="ru-RU" dirty="0">
                <a:solidFill>
                  <a:srgbClr val="FFFFFF"/>
                </a:solidFill>
              </a:rPr>
              <a:t> Хациев Аслан </a:t>
            </a:r>
            <a:r>
              <a:rPr lang="ru-RU" dirty="0" err="1">
                <a:solidFill>
                  <a:srgbClr val="FFFFFF"/>
                </a:solidFill>
              </a:rPr>
              <a:t>Ризванович</a:t>
            </a:r>
            <a:r>
              <a:rPr lang="ru-RU" dirty="0">
                <a:solidFill>
                  <a:srgbClr val="FFFFFF"/>
                </a:solidFill>
              </a:rPr>
              <a:t>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</a:t>
            </a:r>
            <a:r>
              <a:rPr lang="ru-RU" dirty="0"/>
              <a:t>очная</a:t>
            </a:r>
            <a:endParaRPr dirty="0"/>
          </a:p>
        </p:txBody>
      </p:sp>
      <p:sp>
        <p:nvSpPr>
          <p:cNvPr id="119" name="Прямоугольник 13"/>
          <p:cNvSpPr/>
          <p:nvPr/>
        </p:nvSpPr>
        <p:spPr>
          <a:xfrm>
            <a:off x="2882398" y="4799106"/>
            <a:ext cx="658449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Направление</a:t>
            </a:r>
            <a:r>
              <a:rPr sz="2400" dirty="0">
                <a:solidFill>
                  <a:srgbClr val="D9D9D9"/>
                </a:solidFill>
                <a:latin typeface="Arial"/>
                <a:cs typeface="Arial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Arial"/>
                <a:cs typeface="Arial"/>
              </a:rPr>
              <a:t>21.03.01 Нефтегазовое дело»</a:t>
            </a:r>
            <a:endParaRPr sz="2400" dirty="0">
              <a:solidFill>
                <a:srgbClr val="D9D9D9"/>
              </a:solidFill>
              <a:latin typeface="Arial"/>
              <a:cs typeface="Arial"/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910063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</a:t>
            </a:r>
            <a:r>
              <a:rPr lang="ru-RU" sz="2400" dirty="0">
                <a:solidFill>
                  <a:srgbClr val="D9D9D9"/>
                </a:solidFill>
                <a:latin typeface="Arial"/>
                <a:cs typeface="Arial"/>
              </a:rPr>
              <a:t>«Эксплуатация и обслуживание объектов транспорта и хранения нефти, газа и продуктов переработки»</a:t>
            </a:r>
            <a:endParaRPr sz="2400" dirty="0">
              <a:solidFill>
                <a:srgbClr val="D9D9D9"/>
              </a:solidFill>
              <a:latin typeface="Arial"/>
              <a:cs typeface="Arial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270442-F66D-9A6B-2365-5FF8491A2F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05" y="3926861"/>
            <a:ext cx="1801092" cy="24014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Приказы</a:t>
            </a:r>
            <a:endParaRPr dirty="0"/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772816"/>
            <a:ext cx="11603388" cy="736646"/>
            <a:chOff x="-351691" y="-52185"/>
            <a:chExt cx="11953914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52185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254771" y="147094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от 04.08.2024г. №95/03-21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33411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lang="ru-RU" dirty="0"/>
                <a:t>Переводной     от 20.07.2026г. №331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  <a:r>
                <a:rPr lang="ru-RU" dirty="0"/>
                <a:t>   </a:t>
              </a:r>
              <a:endParaRPr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635470306"/>
              </p:ext>
            </p:extLst>
          </p:nvPr>
        </p:nvGraphicFramePr>
        <p:xfrm>
          <a:off x="452398" y="1714488"/>
          <a:ext cx="11287204" cy="429528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940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Химия 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История России 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военной подготовки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Русский язык и культура речи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3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Общественный проект «Обучение служением»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Информатика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6511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739964743"/>
              </p:ext>
            </p:extLst>
          </p:nvPr>
        </p:nvGraphicFramePr>
        <p:xfrm>
          <a:off x="209268" y="1916832"/>
          <a:ext cx="11673210" cy="3758308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История ЧР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Чеченский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Химия нефти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701112749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Геология литология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нефтегазового дела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Философия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Правоведение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Психология делового общения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Управление проектами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Химия </a:t>
                      </a:r>
                      <a:r>
                        <a:rPr lang="ru-RU" dirty="0" err="1"/>
                        <a:t>бир</a:t>
                      </a:r>
                      <a:r>
                        <a:rPr lang="ru-RU" dirty="0"/>
                        <a:t>.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552865575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Метрология стандарт. и </a:t>
                      </a:r>
                      <a:r>
                        <a:rPr lang="ru-RU" dirty="0" err="1"/>
                        <a:t>сертиф</a:t>
                      </a:r>
                      <a:r>
                        <a:rPr lang="ru-RU" dirty="0"/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Экономика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ЧТК этика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err="1"/>
                        <a:t>Пром.и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экол</a:t>
                      </a:r>
                      <a:r>
                        <a:rPr lang="ru-RU" dirty="0"/>
                        <a:t>. безопасность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Физика пласта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ГИС в </a:t>
                      </a:r>
                      <a:r>
                        <a:rPr lang="ru-RU" dirty="0" err="1"/>
                        <a:t>нефт</a:t>
                      </a:r>
                      <a:r>
                        <a:rPr lang="ru-RU" dirty="0"/>
                        <a:t>. отрасли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Методы геофизических исследований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/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/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22.09.26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04789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5250466" y="1863820"/>
            <a:ext cx="1680907" cy="46166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F9DAA3-CEF9-EB23-A943-947053D20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6" b="8966"/>
          <a:stretch>
            <a:fillRect/>
          </a:stretch>
        </p:blipFill>
        <p:spPr>
          <a:xfrm>
            <a:off x="222909" y="1881990"/>
            <a:ext cx="4504940" cy="26537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8D6F50-5734-0D8F-E1DF-749C83842B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6" t="22511" b="1"/>
          <a:stretch/>
        </p:blipFill>
        <p:spPr>
          <a:xfrm>
            <a:off x="7450584" y="4412192"/>
            <a:ext cx="4518508" cy="22634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4A76CC-813F-B1C3-135B-D7AB919ADE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595" y="1863820"/>
            <a:ext cx="4427497" cy="24904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CA515A-55D0-B136-3D89-F978B1469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0"/>
          <a:stretch/>
        </p:blipFill>
        <p:spPr>
          <a:xfrm>
            <a:off x="222908" y="4660698"/>
            <a:ext cx="3108643" cy="20283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7CEF12-67DF-4A85-E4A8-4AEE12B119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9"/>
          <a:stretch/>
        </p:blipFill>
        <p:spPr>
          <a:xfrm>
            <a:off x="3458085" y="4655260"/>
            <a:ext cx="3862051" cy="203383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75A934-9C78-E33F-F9FE-D7ADBF1BDA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36" y="2215446"/>
            <a:ext cx="2705165" cy="206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037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625</Words>
  <Application>Microsoft Office PowerPoint</Application>
  <PresentationFormat>Широкоэкранный</PresentationFormat>
  <Paragraphs>260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111</cp:lastModifiedBy>
  <cp:revision>71</cp:revision>
  <dcterms:modified xsi:type="dcterms:W3CDTF">2026-10-07T14:21:17Z</dcterms:modified>
</cp:coreProperties>
</file>