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8" r:id="rId3"/>
    <p:sldId id="259" r:id="rId4"/>
    <p:sldId id="279" r:id="rId5"/>
    <p:sldId id="260" r:id="rId6"/>
    <p:sldId id="269" r:id="rId7"/>
    <p:sldId id="271" r:id="rId8"/>
    <p:sldId id="272" r:id="rId9"/>
    <p:sldId id="273" r:id="rId10"/>
    <p:sldId id="274" r:id="rId11"/>
    <p:sldId id="275" r:id="rId12"/>
    <p:sldId id="270" r:id="rId13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78"/>
            <p14:sldId id="259"/>
            <p14:sldId id="27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16.10.2026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Филологический факультет </a:t>
            </a:r>
          </a:p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Кафедра «Актерское искусство»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специалитета 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Хушалаева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Мадина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Муслимовна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48286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Актерское искусство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3432" y="692696"/>
            <a:ext cx="10972800" cy="1143000"/>
          </a:xfrm>
        </p:spPr>
        <p:txBody>
          <a:bodyPr/>
          <a:lstStyle/>
          <a:p>
            <a:r>
              <a:rPr lang="ru-RU" dirty="0"/>
              <a:t>                             ПРИКАЗЫ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2184920"/>
              </p:ext>
            </p:extLst>
          </p:nvPr>
        </p:nvGraphicFramePr>
        <p:xfrm>
          <a:off x="623392" y="1835696"/>
          <a:ext cx="11175032" cy="45314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75032">
                  <a:extLst>
                    <a:ext uri="{9D8B030D-6E8A-4147-A177-3AD203B41FA5}">
                      <a16:colId xmlns:a16="http://schemas.microsoft.com/office/drawing/2014/main" val="4018732622"/>
                    </a:ext>
                  </a:extLst>
                </a:gridCol>
              </a:tblGrid>
              <a:tr h="910756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о зачислении   №95/03-21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04.08.2024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176175"/>
                  </a:ext>
                </a:extLst>
              </a:tr>
              <a:tr h="754051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Переводной на 2 курс  №316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10.07.2025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675637"/>
                  </a:ext>
                </a:extLst>
              </a:tr>
              <a:tr h="977930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Переводной на 3 курс  №342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20.07.2026</a:t>
                      </a:r>
                    </a:p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539850"/>
                  </a:ext>
                </a:extLst>
              </a:tr>
              <a:tr h="977930">
                <a:tc>
                  <a:txBody>
                    <a:bodyPr/>
                    <a:lstStyle/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586851"/>
                  </a:ext>
                </a:extLst>
              </a:tr>
              <a:tr h="9107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5353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7718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6703145"/>
              </p:ext>
            </p:extLst>
          </p:nvPr>
        </p:nvGraphicFramePr>
        <p:xfrm>
          <a:off x="695400" y="2285992"/>
          <a:ext cx="10040816" cy="4574206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Сценическое движение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Сценическая речь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Актерское мастерство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Русский язык и культура речи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Основы российской государственной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Обучение служением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История ЧР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7384776"/>
              </p:ext>
            </p:extLst>
          </p:nvPr>
        </p:nvGraphicFramePr>
        <p:xfrm>
          <a:off x="191344" y="2050427"/>
          <a:ext cx="11809311" cy="4608061"/>
        </p:xfrm>
        <a:graphic>
          <a:graphicData uri="http://schemas.openxmlformats.org/drawingml/2006/table">
            <a:tbl>
              <a:tblPr/>
              <a:tblGrid>
                <a:gridCol w="104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886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754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39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04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Вокал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Сценическое движение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Грим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Актерские тренинги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БЖД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895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История музыки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32669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623392" y="1770361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769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091889"/>
              </p:ext>
            </p:extLst>
          </p:nvPr>
        </p:nvGraphicFramePr>
        <p:xfrm>
          <a:off x="738150" y="2214138"/>
          <a:ext cx="10614434" cy="4610464"/>
        </p:xfrm>
        <a:graphic>
          <a:graphicData uri="http://schemas.openxmlformats.org/drawingml/2006/table">
            <a:tbl>
              <a:tblPr/>
              <a:tblGrid>
                <a:gridCol w="9394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2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821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884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07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177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зарубежной литературы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Вокал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литературы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Чеченская традиционная культура и этика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Правоведение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Психология и педагогика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4353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Основы военной подготовки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7112478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5912693"/>
              </p:ext>
            </p:extLst>
          </p:nvPr>
        </p:nvGraphicFramePr>
        <p:xfrm>
          <a:off x="191344" y="1988841"/>
          <a:ext cx="11377265" cy="4845892"/>
        </p:xfrm>
        <a:graphic>
          <a:graphicData uri="http://schemas.openxmlformats.org/drawingml/2006/table">
            <a:tbl>
              <a:tblPr/>
              <a:tblGrid>
                <a:gridCol w="10069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73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970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14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Сценическое движение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государственной культуры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зарубежного театра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Философия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Вокал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Экономика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5472361"/>
                  </a:ext>
                </a:extLst>
              </a:tr>
              <a:tr h="32879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литературы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377844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120977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970118"/>
              </p:ext>
            </p:extLst>
          </p:nvPr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21638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035622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603226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>
              <a:defRPr/>
            </a:pPr>
            <a:r>
              <a:rPr lang="ru-RU">
                <a:solidFill>
                  <a:prstClr val="black"/>
                </a:solidFill>
              </a:rPr>
              <a:t>Сценка ко «Дню Чеченского языка»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>
                <a:solidFill>
                  <a:schemeClr val="tx1"/>
                </a:solidFill>
              </a:rPr>
              <a:t>Студенческая весна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dirty="0">
                <a:solidFill>
                  <a:schemeClr val="tx1"/>
                </a:solidFill>
              </a:rPr>
              <a:t>Мероприятие к новому году 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397</TotalTime>
  <Words>610</Words>
  <Application>Microsoft Office PowerPoint</Application>
  <DocSecurity>0</DocSecurity>
  <PresentationFormat>Широкоэкранный</PresentationFormat>
  <Paragraphs>267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                             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93</cp:revision>
  <dcterms:created xsi:type="dcterms:W3CDTF">2017-02-20T01:33:13Z</dcterms:created>
  <dcterms:modified xsi:type="dcterms:W3CDTF">2026-10-16T12:21:55Z</dcterms:modified>
  <dc:identifier/>
  <dc:language/>
  <cp:version/>
</cp:coreProperties>
</file>