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373979"/>
              </p:ext>
            </p:extLst>
          </p:nvPr>
        </p:nvGraphicFramePr>
        <p:xfrm>
          <a:off x="666712" y="2285992"/>
          <a:ext cx="10069504" cy="4420224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хирургии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23668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хирургии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Отлично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45019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0906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582</Words>
  <Application>Microsoft Office PowerPoint</Application>
  <DocSecurity>0</DocSecurity>
  <PresentationFormat>Широкоэкранный</PresentationFormat>
  <Paragraphs>224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Suryana Khizrieva</cp:lastModifiedBy>
  <cp:revision>53</cp:revision>
  <dcterms:created xsi:type="dcterms:W3CDTF">2017-02-20T01:33:13Z</dcterms:created>
  <dcterms:modified xsi:type="dcterms:W3CDTF">2026-10-21T18:24:48Z</dcterms:modified>
  <dc:identifier/>
  <dc:language/>
  <cp:version/>
</cp:coreProperties>
</file>