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9" r:id="rId4"/>
    <p:sldId id="258" r:id="rId5"/>
    <p:sldId id="275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98" autoAdjust="0"/>
    <p:restoredTop sz="94660"/>
  </p:normalViewPr>
  <p:slideViewPr>
    <p:cSldViewPr>
      <p:cViewPr varScale="1">
        <p:scale>
          <a:sx n="64" d="100"/>
          <a:sy n="64" d="100"/>
        </p:scale>
        <p:origin x="1024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/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/>
              <a:t>Портфолио бакалавра</a:t>
            </a:r>
            <a:endParaRPr dirty="0"/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2929106" y="3708081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Татаева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Залина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Исламовна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очно-заочная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06.03.01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биология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826987-59AE-C1FB-1636-C1DB9950D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93" b="96207" l="4805" r="94895">
                        <a14:foregroundMark x1="33934" y1="12069" x2="49850" y2="11034"/>
                        <a14:foregroundMark x1="49850" y1="11034" x2="61261" y2="11724"/>
                        <a14:foregroundMark x1="43844" y1="7931" x2="55856" y2="7931"/>
                        <a14:foregroundMark x1="18919" y1="85862" x2="45946" y2="96207"/>
                        <a14:foregroundMark x1="45946" y1="96207" x2="80781" y2="89655"/>
                        <a14:foregroundMark x1="80781" y1="89655" x2="81381" y2="87241"/>
                        <a14:foregroundMark x1="93393" y1="80690" x2="94895" y2="81379"/>
                        <a14:foregroundMark x1="9610" y1="64483" x2="7808" y2="64138"/>
                        <a14:foregroundMark x1="4805" y1="79310" x2="7508" y2="80000"/>
                        <a14:foregroundMark x1="49850" y1="3793" x2="49850" y2="37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352" y="123816"/>
            <a:ext cx="3171825" cy="27622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E830FA-D6FD-49F3-42BA-247DC53BBE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873"/>
          <a:stretch>
            <a:fillRect/>
          </a:stretch>
        </p:blipFill>
        <p:spPr>
          <a:xfrm>
            <a:off x="695400" y="3025483"/>
            <a:ext cx="2133600" cy="29272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№106/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03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-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21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от 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0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4.08.202</a:t>
            </a:r>
            <a:r>
              <a:rPr lang="en-US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4</a:t>
            </a:r>
            <a:endParaRPr lang="ru-RU" sz="24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65B5A1D-40B4-A0E4-0578-BE75DF1934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305" y="75016"/>
            <a:ext cx="1194920" cy="1194920"/>
          </a:xfrm>
          <a:prstGeom prst="rect">
            <a:avLst/>
          </a:prstGeom>
        </p:spPr>
      </p:pic>
      <p:sp>
        <p:nvSpPr>
          <p:cNvPr id="2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11017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69098">
              <a:spcBef>
                <a:spcPts val="1215"/>
              </a:spcBef>
            </a:pP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 на 2 курс № 179 14.07.2025</a:t>
            </a:r>
          </a:p>
        </p:txBody>
      </p:sp>
      <p:sp>
        <p:nvSpPr>
          <p:cNvPr id="3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67318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2860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7432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2004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657600" algn="l" defTabSz="914400">
              <a:defRPr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marL="69098">
              <a:spcBef>
                <a:spcPts val="1215"/>
              </a:spcBef>
            </a:pP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 на 3 курс № 139 28.07.2026</a:t>
            </a:r>
          </a:p>
        </p:txBody>
      </p:sp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8181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235002"/>
              </p:ext>
            </p:extLst>
          </p:nvPr>
        </p:nvGraphicFramePr>
        <p:xfrm>
          <a:off x="738150" y="1873815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Общая биология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ЧР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ОВП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государственности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 и защита родины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949698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445199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596194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Зоология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Ботаника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Цитология и гистология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C7F5B28-9453-08FF-DC26-E2C54D4D845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>
            <a:extLst>
              <a:ext uri="{FF2B5EF4-FFF2-40B4-BE49-F238E27FC236}">
                <a16:creationId xmlns:a16="http://schemas.microsoft.com/office/drawing/2014/main" id="{D493FAEC-719E-A569-BFC9-1A23EBF2B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0528" y="314325"/>
            <a:ext cx="7028181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589" name="Прямоугольник 3">
            <a:extLst>
              <a:ext uri="{FF2B5EF4-FFF2-40B4-BE49-F238E27FC236}">
                <a16:creationId xmlns:a16="http://schemas.microsoft.com/office/drawing/2014/main" id="{01A6902A-3902-D25F-549B-DEE3206C3CEF}"/>
              </a:ext>
            </a:extLst>
          </p:cNvPr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0" name="Прямоугольник 4">
            <a:extLst>
              <a:ext uri="{FF2B5EF4-FFF2-40B4-BE49-F238E27FC236}">
                <a16:creationId xmlns:a16="http://schemas.microsoft.com/office/drawing/2014/main" id="{6EDDC2F3-94AB-9D8F-3777-0474F17E749F}"/>
              </a:ext>
            </a:extLst>
          </p:cNvPr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1" name="Прямоугольник 5">
            <a:extLst>
              <a:ext uri="{FF2B5EF4-FFF2-40B4-BE49-F238E27FC236}">
                <a16:creationId xmlns:a16="http://schemas.microsoft.com/office/drawing/2014/main" id="{4BD85136-F4A3-80C6-2401-28AB3ADE80A5}"/>
              </a:ext>
            </a:extLst>
          </p:cNvPr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70">
            <a:extLst>
              <a:ext uri="{FF2B5EF4-FFF2-40B4-BE49-F238E27FC236}">
                <a16:creationId xmlns:a16="http://schemas.microsoft.com/office/drawing/2014/main" id="{6FE72FC7-451D-E496-DC34-79724BA79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301983"/>
              </p:ext>
            </p:extLst>
          </p:nvPr>
        </p:nvGraphicFramePr>
        <p:xfrm>
          <a:off x="738150" y="1873815"/>
          <a:ext cx="10525156" cy="411447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Цитология и гистология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Анатомия человека и животного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ЧТК и этика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социальная </a:t>
                      </a: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педогогика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Физиология растений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592" name="TextBox 14">
            <a:extLst>
              <a:ext uri="{FF2B5EF4-FFF2-40B4-BE49-F238E27FC236}">
                <a16:creationId xmlns:a16="http://schemas.microsoft.com/office/drawing/2014/main" id="{4CE24E2A-CB34-4FCF-E133-F2309A9C7455}"/>
              </a:ext>
            </a:extLst>
          </p:cNvPr>
          <p:cNvSpPr/>
          <p:nvPr/>
        </p:nvSpPr>
        <p:spPr bwMode="auto">
          <a:xfrm>
            <a:off x="493713" y="1445199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2" name="Рисунок 1">
            <a:extLst>
              <a:ext uri="{FF2B5EF4-FFF2-40B4-BE49-F238E27FC236}">
                <a16:creationId xmlns:a16="http://schemas.microsoft.com/office/drawing/2014/main" id="{14B34E10-82C3-19CC-25B2-B256D263A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19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graphicFrame>
        <p:nvGraphicFramePr>
          <p:cNvPr id="2" name="Group 70">
            <a:extLst>
              <a:ext uri="{FF2B5EF4-FFF2-40B4-BE49-F238E27FC236}">
                <a16:creationId xmlns:a16="http://schemas.microsoft.com/office/drawing/2014/main" id="{6022474B-C458-173C-35FE-128234575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787061"/>
              </p:ext>
            </p:extLst>
          </p:nvPr>
        </p:nvGraphicFramePr>
        <p:xfrm>
          <a:off x="597817" y="2204864"/>
          <a:ext cx="10525156" cy="411447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Микробиология и вирусология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Анатомия и физиология человека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Биохимия и молекулярная 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Ботаника и физиология растений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630199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7681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7681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408681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519</Words>
  <Application>Microsoft Office PowerPoint</Application>
  <PresentationFormat>Широкоэкранный</PresentationFormat>
  <Paragraphs>205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Madina Atagaeva</cp:lastModifiedBy>
  <cp:revision>38</cp:revision>
  <dcterms:created xsi:type="dcterms:W3CDTF">2017-02-19T19:33:13Z</dcterms:created>
  <dcterms:modified xsi:type="dcterms:W3CDTF">2026-10-06T07:08:35Z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