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Шахбиева Амелия Омар-Хажиевна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555205"/>
              </p:ext>
            </p:extLst>
          </p:nvPr>
        </p:nvGraphicFramePr>
        <p:xfrm>
          <a:off x="195263" y="2813050"/>
          <a:ext cx="11798300" cy="304271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Международная научная конференция студентов, аспирантов и молодых ученых «Ломоносов-2026»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Илаева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З.М.,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Шахбиев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Д.О-Х.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 Всероссийская научно-практическая конференция «Социально-экономические и финансовые аспекты развития РФ и ее регионов в современных условиях»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Илаева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З.М.,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Шахбиев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Д.О-Х.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VIII Всероссийская научно-практическая конференция, посвященная 20-летию образования факультета государственного управления «Влияние новой геополитической реальности на государственное управление и развитие Российской Федерации»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Илаева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З.М.,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Шахбиев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Д.О-Х.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738087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4084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266497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985208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90612"/>
              </p:ext>
            </p:extLst>
          </p:nvPr>
        </p:nvGraphicFramePr>
        <p:xfrm>
          <a:off x="239712" y="1770361"/>
          <a:ext cx="11712575" cy="25601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Экологический контроль: правовые формы и методы реализации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конфликтом как функция руководства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410677"/>
              </p:ext>
            </p:extLst>
          </p:nvPr>
        </p:nvGraphicFramePr>
        <p:xfrm>
          <a:off x="195263" y="2813050"/>
          <a:ext cx="11798300" cy="293771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Международная научная конференция студентов, аспирантов и молодых ученых «Ломоносов-2026»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Илаева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З.М.,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Шахбиев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Д.О-Х.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 Всероссийская научно-практическая конференция «Социально-экономические и финансовые аспекты развития РФ и ее регионов в современных условиях» </a:t>
                      </a: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Илаева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З.М.,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Шахбиев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Д.О-Х.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VIII Всероссийская научно-практическая конференция, посвященная 20-летию образования факультета государственного управления «Влияние новой геополитической реальности на государственное управление и развитие Российской Федерации»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Илаева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З.М.,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Шахбиев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Д.О-Х.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Words>913</Words>
  <Application>Microsoft Office PowerPoint</Application>
  <DocSecurity>0</DocSecurity>
  <PresentationFormat>Широкоэкранный</PresentationFormat>
  <Paragraphs>305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79</cp:revision>
  <dcterms:created xsi:type="dcterms:W3CDTF">2017-02-20T01:33:13Z</dcterms:created>
  <dcterms:modified xsi:type="dcterms:W3CDTF">2026-09-30T14:52:26Z</dcterms:modified>
  <dc:identifier/>
  <dc:language/>
  <cp:version/>
</cp:coreProperties>
</file>