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67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</a:t>
            </a:r>
            <a:r>
              <a:rPr lang="ru-RU" sz="2800" dirty="0" smtClean="0"/>
              <a:t> </a:t>
            </a:r>
            <a:r>
              <a:rPr lang="ru-RU" sz="2800" dirty="0" err="1" smtClean="0"/>
              <a:t>Цоева</a:t>
            </a:r>
            <a:r>
              <a:rPr lang="ru-RU" sz="2800" dirty="0" smtClean="0"/>
              <a:t> Сайдат </a:t>
            </a:r>
            <a:r>
              <a:rPr lang="ru-RU" sz="2800" dirty="0" err="1" smtClean="0"/>
              <a:t>Мусаевна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517656"/>
              </p:ext>
            </p:extLst>
          </p:nvPr>
        </p:nvGraphicFramePr>
        <p:xfrm>
          <a:off x="666712" y="2285992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Практика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терапии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Практика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хирургии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168700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Биология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Практика по хирургии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Хорошо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Практика по терапии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/>
                        <a:t>хорошо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63650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Анатомия человека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Гистология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эмбриология, цитология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52398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Биологическая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химия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Практика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терапии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=""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Участие во внутри вузовской олимпиаде по предмету «Биохимия», заняла 2 место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578</Words>
  <Application>Microsoft Office PowerPoint</Application>
  <DocSecurity>0</DocSecurity>
  <PresentationFormat>Широкоэкранный</PresentationFormat>
  <Paragraphs>225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Учетная запись Майкрософт</cp:lastModifiedBy>
  <cp:revision>54</cp:revision>
  <dcterms:created xsi:type="dcterms:W3CDTF">2017-02-20T01:33:13Z</dcterms:created>
  <dcterms:modified xsi:type="dcterms:W3CDTF">2026-10-21T15:27:33Z</dcterms:modified>
  <dc:identifier/>
  <dc:language/>
  <cp:version/>
</cp:coreProperties>
</file>