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982065" y="3126495"/>
            <a:ext cx="2309296" cy="3022933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6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тие </a:t>
            </a:r>
            <a:r>
              <a:rPr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г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ж</a:t>
            </a:r>
            <a:r>
              <a:rPr altLang="ru-RU" lang="ru-RU">
                <a:solidFill>
                  <a:srgbClr val="000000"/>
                </a:solidFill>
              </a:rPr>
              <a:t>данско</a:t>
            </a:r>
            <a:r>
              <a:rPr altLang="ru-RU" lang="en-US">
                <a:solidFill>
                  <a:srgbClr val="000000"/>
                </a:solidFill>
              </a:rPr>
              <a:t>-</a:t>
            </a:r>
            <a:r>
              <a:rPr altLang="ru-RU" lang="ru-RU">
                <a:solidFill>
                  <a:srgbClr val="000000"/>
                </a:solidFill>
              </a:rPr>
              <a:t>патриотических </a:t>
            </a:r>
            <a:r>
              <a:rPr altLang="ru-RU" lang="ru-RU">
                <a:solidFill>
                  <a:srgbClr val="000000"/>
                </a:solidFill>
              </a:rPr>
              <a:t>акциях </a:t>
            </a:r>
            <a:r>
              <a:rPr altLang="ru-RU" lang="ru-RU">
                <a:solidFill>
                  <a:srgbClr val="000000"/>
                </a:solidFill>
              </a:rPr>
              <a:t>и </a:t>
            </a:r>
            <a:r>
              <a:rPr altLang="ru-RU" lang="ru-RU">
                <a:solidFill>
                  <a:srgbClr val="000000"/>
                </a:solidFill>
              </a:rPr>
              <a:t>шествиях </a:t>
            </a:r>
            <a:r>
              <a:rPr altLang="ru-RU" lang="ru-RU">
                <a:solidFill>
                  <a:srgbClr val="000000"/>
                </a:solidFill>
              </a:rPr>
              <a:t>университета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2017-02-17T07:33:13Z</dcterms:created>
  <dcterms:modified xsi:type="dcterms:W3CDTF">2026-10-26T17:56:10Z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3919ac5b2b694fe1a29bfa1faa0a6ab7_23</vt:lpwstr>
  </property>
</Properties>
</file>