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5pPr>
    <a:lvl6pPr marL="22860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6pPr>
    <a:lvl7pPr marL="27432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7pPr>
    <a:lvl8pPr marL="32004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8pPr>
    <a:lvl9pPr marL="36576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 showGuides="1">
      <p:cViewPr varScale="1">
        <p:scale>
          <a:sx n="101" d="100"/>
          <a:sy n="101" d="100"/>
        </p:scale>
        <p:origin x="1080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t>21.10.2026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t>21.10.2026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t>21.10.2026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t>21.10.2026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t>21.10.2026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t>21.10.2026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/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t>21.10.2026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/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 panose="05020102010507070707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 panose="05020102010507070707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380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 panose="05020102010507070707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>
        <a:spcBef>
          <a:spcPts val="0"/>
        </a:spcBef>
        <a:buClr>
          <a:schemeClr val="accent5"/>
        </a:buClr>
        <a:buSzPct val="80000"/>
        <a:buFont typeface="Wingdings 2" panose="05020102010507070707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 panose="05020102010507070707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/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/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Окуев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Ислам Русланович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744585" cy="82994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связи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79870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7433920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 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 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жизнидеятельности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5427742"/>
              </p:ext>
            </p:extLst>
          </p:nvPr>
        </p:nvGraphicFramePr>
        <p:xfrm>
          <a:off x="191344" y="2136536"/>
          <a:ext cx="11712576" cy="46272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09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Философия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alt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2035044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Деловые коммуникации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вероятностей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Чеченская традиционная культура и этика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512</Words>
  <Application>Microsoft Office PowerPoint</Application>
  <PresentationFormat>Широкоэкранный</PresentationFormat>
  <Paragraphs>220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Ибрагим</cp:lastModifiedBy>
  <cp:revision>88</cp:revision>
  <dcterms:created xsi:type="dcterms:W3CDTF">2017-02-20T01:33:00Z</dcterms:created>
  <dcterms:modified xsi:type="dcterms:W3CDTF">2026-10-21T20:58:31Z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1049-12.1.0.28485</vt:lpwstr>
  </property>
  <property fmtid="{D5CDD505-2E9C-101B-9397-08002B2CF9AE}" pid="3" name="ICV">
    <vt:lpwstr>62E8D7BF2934493F9F0B4DF9B2BD4123_13</vt:lpwstr>
  </property>
</Properties>
</file>