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dirty="0" err="1">
                <a:solidFill>
                  <a:srgbClr val="FFFFFF"/>
                </a:solidFill>
              </a:rPr>
              <a:t>Питаева</a:t>
            </a:r>
            <a:r>
              <a:rPr lang="ru-RU" dirty="0">
                <a:solidFill>
                  <a:srgbClr val="FFFFFF"/>
                </a:solidFill>
              </a:rPr>
              <a:t> Эмилия </a:t>
            </a:r>
            <a:r>
              <a:rPr lang="ru-RU" dirty="0" err="1">
                <a:solidFill>
                  <a:srgbClr val="FFFFFF"/>
                </a:solidFill>
              </a:rPr>
              <a:t>Юсуповна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4022809" y="4911983"/>
            <a:ext cx="458714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Специальность: Т</a:t>
            </a:r>
            <a:r>
              <a:rPr lang="ru-RU" dirty="0" err="1"/>
              <a:t>орговое</a:t>
            </a:r>
            <a:r>
              <a:rPr lang="ru-RU" dirty="0"/>
              <a:t> 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5475FC-4E9E-E410-6211-5DCB01F71D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20" y="3519610"/>
            <a:ext cx="1939059" cy="260720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3234457805"/>
              </p:ext>
            </p:extLst>
          </p:nvPr>
        </p:nvGraphicFramePr>
        <p:xfrm>
          <a:off x="666712" y="2285992"/>
          <a:ext cx="10069503" cy="403446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РФ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3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Физ-ра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ОРГ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Чеченский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Экономическая теория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1818626357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Экономическая теория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предпринимательства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Ознакомительная практика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Русский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Математический анализ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Физ-культура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Информатика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3292475322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Торговое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Логистика </a:t>
                      </a:r>
                      <a:r>
                        <a:rPr lang="ru-RU" dirty="0" err="1"/>
                        <a:t>сервисного</a:t>
                      </a:r>
                      <a:r>
                        <a:rPr lang="ru-RU" dirty="0"/>
                        <a:t> обслуживания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Предприятия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ЧТК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Физ-ра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Бизнес-планирование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МИЭ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559481592"/>
              </p:ext>
            </p:extLst>
          </p:nvPr>
        </p:nvGraphicFramePr>
        <p:xfrm>
          <a:off x="239710" y="1770359"/>
          <a:ext cx="11712575" cy="225299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Экономическая теория 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Теневая экономика: причины возникновения , масштабы и опыт государственного противодействия в России, США и других странах.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Качество обслуживания в розничной торговле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Широкоэкранный</PresentationFormat>
  <Paragraphs>206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Эмилия Питаева</cp:lastModifiedBy>
  <cp:revision>4</cp:revision>
  <dcterms:modified xsi:type="dcterms:W3CDTF">2026-10-10T15:19:31Z</dcterms:modified>
</cp:coreProperties>
</file>