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 showGuides="1">
      <p:cViewPr varScale="1">
        <p:scale>
          <a:sx n="150" d="100"/>
          <a:sy n="150" d="100"/>
        </p:scale>
        <p:origin x="930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t>26.10.2026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t>26.10.2026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t>26.10.2026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t>26.10.2026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t>26.10.2026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t>26.10.2026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t>26.10.2026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t>26.10.2026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t>26.10.2026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Сулейманов Рахим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Аиндиевич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744585" cy="82994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жизнидеятельности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91344" y="2136536"/>
          <a:ext cx="11712576" cy="46272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9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alt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altLang="en-US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Деловые коммуникации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вероятностей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Чеченская традиционная культура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515</Words>
  <Application>Microsoft Office PowerPoint</Application>
  <PresentationFormat>Широкоэкранный</PresentationFormat>
  <Paragraphs>226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 T</cp:lastModifiedBy>
  <cp:revision>81</cp:revision>
  <dcterms:created xsi:type="dcterms:W3CDTF">2017-02-20T01:33:00Z</dcterms:created>
  <dcterms:modified xsi:type="dcterms:W3CDTF">2026-10-26T11:46:22Z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62E8D7BF2934493F9F0B4DF9B2BD4123_13</vt:lpwstr>
  </property>
</Properties>
</file>