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image" Target="../media/image1.jpeg" /><Relationship Id="rId5" Type="http://schemas.openxmlformats.org/officeDocument/2006/relationships/slideLayout" Target="../slideLayouts/slideLayout5.xml" /><Relationship Id="rId10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5.jpe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Мухтаров Ислам Даудович</a:t>
            </a:r>
            <a:r>
              <a:rPr dirty="0">
                <a:solidFill>
                  <a:srgbClr val="FFFFFF"/>
                </a:solidFill>
              </a:rPr>
              <a:t> 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758671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 err="1"/>
              <a:t>Специальность</a:t>
            </a:r>
            <a:r>
              <a:rPr dirty="0"/>
              <a:t>: Т</a:t>
            </a:r>
            <a:r>
              <a:rPr lang="ru-RU" dirty="0" err="1"/>
              <a:t>оргово</a:t>
            </a:r>
            <a:r>
              <a:rPr dirty="0"/>
              <a:t>е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D7E449-77B2-E4EF-8517-D500AF85BD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21" y="3519610"/>
            <a:ext cx="1744002" cy="192803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4088895588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endParaRPr lang="ru-RU"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Чеченский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Обучение служение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933373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674601202"/>
              </p:ext>
            </p:extLst>
          </p:nvPr>
        </p:nvGraphicFramePr>
        <p:xfrm>
          <a:off x="738150" y="2143116"/>
          <a:ext cx="10525156" cy="411447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Ознаком.практика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Общ.соц.психология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Мат.анализ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Инф. и ИТ в ТД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Физ.культ</a:t>
                      </a:r>
                      <a:r>
                        <a:rPr lang="ru-RU" dirty="0"/>
                        <a:t>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404792141"/>
              </p:ext>
            </p:extLst>
          </p:nvPr>
        </p:nvGraphicFramePr>
        <p:xfrm>
          <a:off x="166646" y="2357428"/>
          <a:ext cx="11712575" cy="389568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Логист.серв.обслуживания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ММЭ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Эк.предприятие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Ин.язык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ЧТК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931803091"/>
              </p:ext>
            </p:extLst>
          </p:nvPr>
        </p:nvGraphicFramePr>
        <p:xfrm>
          <a:off x="166646" y="2357428"/>
          <a:ext cx="11712575" cy="35909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Ин.язык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Торгово-экономическая практика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экономика и МЭО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Финансовая деятельность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в Исламе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Физ-ра</a:t>
                      </a: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2192028593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Эффективность функционирования каналов товародвижение.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Гостевой пользователь</cp:lastModifiedBy>
  <cp:revision>3</cp:revision>
  <dcterms:modified xsi:type="dcterms:W3CDTF">2026-10-13T12:29:50Z</dcterms:modified>
</cp:coreProperties>
</file>