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708" r:id="rId1"/>
  </p:sldMasterIdLst>
  <p:notesMasterIdLst>
    <p:notesMasterId r:id="rId2"/>
  </p:notesMasterIdLst>
  <p:sldIdLst>
    <p:sldId id="356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tableStyles" Target="tableStyle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commentAuthors" Target="commentAuthors.xml"/><Relationship Id="rId2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9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0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661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662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3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6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3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3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2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2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5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7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8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2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2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4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65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66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67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68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69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67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666900" y="3488846"/>
            <a:ext cx="2045560" cy="2947737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61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72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3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4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5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endParaRPr altLang="en-US" lang="zh-CN"/>
          </a:p>
        </p:txBody>
      </p:sp>
      <p:sp>
        <p:nvSpPr>
          <p:cNvPr id="1048676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7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8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79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2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80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1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3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4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5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6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87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9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88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3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9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90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91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92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ично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лично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93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4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9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9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9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98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9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0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1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2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лично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3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4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0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ично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ично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08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9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2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4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3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4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4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5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7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8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5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05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5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591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592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Научно- образовательный форум "Российский Кавказ: история, современность и образ будущего"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593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594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595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596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597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598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599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00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01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02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03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04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52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7" name="Содержимое 3"/>
          <p:cNvGrpSpPr/>
          <p:nvPr/>
        </p:nvGrpSpPr>
        <p:grpSpPr bwMode="auto">
          <a:xfrm>
            <a:off x="609598" y="1900394"/>
            <a:ext cx="11425679" cy="4389437"/>
            <a:chOff x="0" y="0"/>
            <a:chExt cx="10972800" cy="4389437"/>
          </a:xfrm>
        </p:grpSpPr>
        <p:sp>
          <p:nvSpPr>
            <p:cNvPr id="104860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0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молодежь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0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0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ский 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конкурс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молодежь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p>
              <a:r>
                <a:rPr altLang="en-US" lang="zh-CN"/>
                <a:t>
</a:t>
              </a:r>
              <a:endParaRPr altLang="en-US" lang="zh-CN"/>
            </a:p>
          </p:txBody>
        </p:sp>
        <p:sp>
          <p:nvSpPr>
            <p:cNvPr id="10486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ж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,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конкурс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молодежь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6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.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ч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Я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ю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en-US"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sz="1400" lang="en-US">
                  <a:latin typeface="Times New Roman" pitchFamily="18" charset="0"/>
                  <a:cs typeface="Times New Roman" pitchFamily="18" charset="0"/>
                </a:rPr>
                <a:t>I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ч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довательски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щ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-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ссийский 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естиваль 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ч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к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0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2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5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53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1" name="Содержимое 3"/>
          <p:cNvGrpSpPr/>
          <p:nvPr/>
        </p:nvGrpSpPr>
        <p:grpSpPr bwMode="auto">
          <a:xfrm>
            <a:off x="609600" y="1935166"/>
            <a:ext cx="11522453" cy="4389437"/>
            <a:chOff x="0" y="0"/>
            <a:chExt cx="10972800" cy="4389437"/>
          </a:xfrm>
        </p:grpSpPr>
        <p:sp>
          <p:nvSpPr>
            <p:cNvPr id="104862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p>
              <a:r>
                <a:rPr altLang="en-US" lang="zh-CN"/>
                <a:t>
</a:t>
              </a:r>
              <a:endParaRPr altLang="en-US" lang="zh-CN"/>
            </a:p>
          </p:txBody>
        </p:sp>
        <p:sp>
          <p:nvSpPr>
            <p:cNvPr id="104862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ж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ный 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ё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ж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"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ц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я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у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я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ёжи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: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г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ь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х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ы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в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д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л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ч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й</a:t>
              </a:r>
              <a:r>
                <a:rPr altLang="ru-RU" sz="1400" lang="en-US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б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е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п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а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н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т</a:t>
              </a:r>
              <a:r>
                <a:rPr altLang="ru-RU" sz="1400" lang="ru-RU">
                  <a:latin typeface="Times New Roman" pitchFamily="18" charset="0"/>
                  <a:cs typeface="Times New Roman" pitchFamily="18" charset="0"/>
                </a:rPr>
                <a:t>и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3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  <p:txBody>
            <a:bodyPr/>
            <a:p>
              <a:r>
                <a:rPr altLang="en-US" lang="zh-CN"/>
                <a:t>
</a:t>
              </a:r>
              <a:endParaRPr altLang="en-US" lang="zh-CN"/>
            </a:p>
          </p:txBody>
        </p:sp>
        <p:sp>
          <p:nvSpPr>
            <p:cNvPr id="104863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 lang="ru-RU">
                  <a:latin typeface="Times New Roman" pitchFamily="18" charset="0"/>
                  <a:cs typeface="Times New Roman" pitchFamily="18" charset="0"/>
                </a:rPr>
                <a:t>Федеральный проект "ПолитЗавод"</a:t>
              </a: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3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3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3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3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3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3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3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3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4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4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55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1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52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7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235549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Ленинградского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-практическая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конференция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ентов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ё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грознен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шистской </a:t>
                      </a:r>
                      <a:r>
                        <a:rPr altLang="ru-RU" b="0" cap="none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Германией </a:t>
                      </a: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ждународная 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ёных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щ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"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ябр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ева </a:t>
                      </a:r>
                      <a:r>
                        <a:rPr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altLang="ru-RU" b="0" cap="none" dirty="0" sz="1200" i="0" lang="ru-RU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r>
                        <a:rPr altLang="ru-RU" b="0" cap="none" dirty="0" sz="1200" i="0" lang="en-US" strike="noStrike" u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/>
                      <a:r>
                        <a:rPr altLang="ru-RU" sz="1200" lang="en-US">
                          <a:solidFill>
                            <a:srgbClr val="3399FF"/>
                          </a:solidFill>
                        </a:rPr>
                        <a:t>3</a:t>
                      </a:r>
                      <a:r>
                        <a:rPr altLang="ru-RU" sz="1200" lang="en-US">
                          <a:solidFill>
                            <a:srgbClr val="3399FF"/>
                          </a:solidFill>
                        </a:rPr>
                        <a:t>.</a:t>
                      </a:r>
                      <a:endParaRPr altLang="en-US" sz="1200" lang="ru-RU">
                        <a:solidFill>
                          <a:srgbClr val="3399FF"/>
                        </a:solidFill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altLang="en-US" sz="1200" lang="ru-RU"/>
                        <a:t>Ч</a:t>
                      </a:r>
                      <a:r>
                        <a:rPr altLang="en-US" sz="1200" lang="ru-RU"/>
                        <a:t>е</a:t>
                      </a:r>
                      <a:r>
                        <a:rPr altLang="en-US" sz="1200" lang="ru-RU"/>
                        <a:t>ч</a:t>
                      </a:r>
                      <a:r>
                        <a:rPr altLang="en-US" sz="1200" lang="ru-RU"/>
                        <a:t>е</a:t>
                      </a:r>
                      <a:r>
                        <a:rPr altLang="en-US" sz="1200" lang="ru-RU"/>
                        <a:t>н</a:t>
                      </a:r>
                      <a:r>
                        <a:rPr altLang="en-US" sz="1200" lang="ru-RU"/>
                        <a:t>с</a:t>
                      </a:r>
                      <a:r>
                        <a:rPr altLang="en-US" sz="1200" lang="ru-RU"/>
                        <a:t>к</a:t>
                      </a:r>
                      <a:r>
                        <a:rPr altLang="en-US" sz="1200" lang="ru-RU"/>
                        <a:t>о</a:t>
                      </a:r>
                      <a:r>
                        <a:rPr altLang="en-US" sz="1200" lang="ru-RU"/>
                        <a:t>е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м</a:t>
                      </a:r>
                      <a:r>
                        <a:rPr altLang="ru-RU" sz="1200" lang="ru-RU"/>
                        <a:t>у</a:t>
                      </a:r>
                      <a:r>
                        <a:rPr altLang="ru-RU" sz="1200" lang="ru-RU"/>
                        <a:t>х</a:t>
                      </a:r>
                      <a:r>
                        <a:rPr altLang="ru-RU" sz="1200" lang="ru-RU"/>
                        <a:t>а</a:t>
                      </a:r>
                      <a:r>
                        <a:rPr altLang="ru-RU" sz="1200" lang="ru-RU"/>
                        <a:t>д</a:t>
                      </a:r>
                      <a:r>
                        <a:rPr altLang="ru-RU" sz="1200" lang="ru-RU"/>
                        <a:t>ж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ru-RU"/>
                        <a:t>р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ru-RU"/>
                        <a:t>т</a:t>
                      </a:r>
                      <a:r>
                        <a:rPr altLang="ru-RU" sz="1200" lang="ru-RU"/>
                        <a:t>в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в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ru-RU"/>
                        <a:t>м</a:t>
                      </a:r>
                      <a:r>
                        <a:rPr altLang="ru-RU" sz="1200" lang="ru-RU"/>
                        <a:t>а</a:t>
                      </a:r>
                      <a:r>
                        <a:rPr altLang="ru-RU" sz="1200" lang="ru-RU"/>
                        <a:t>н</a:t>
                      </a:r>
                      <a:r>
                        <a:rPr altLang="ru-RU" sz="1200" lang="ru-RU"/>
                        <a:t>скую </a:t>
                      </a:r>
                      <a:r>
                        <a:rPr altLang="ru-RU" sz="1200" lang="ru-RU"/>
                        <a:t>империю</a:t>
                      </a:r>
                      <a:r>
                        <a:rPr altLang="ru-RU" sz="1200" lang="en-US"/>
                        <a:t>: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ru-RU"/>
                        <a:t>т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к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п</a:t>
                      </a:r>
                      <a:r>
                        <a:rPr altLang="ru-RU" sz="1200" lang="ru-RU"/>
                        <a:t>е</a:t>
                      </a:r>
                      <a:r>
                        <a:rPr altLang="ru-RU" sz="1200" lang="ru-RU"/>
                        <a:t>р</a:t>
                      </a:r>
                      <a:r>
                        <a:rPr altLang="ru-RU" sz="1200" lang="ru-RU"/>
                        <a:t>е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ru-RU"/>
                        <a:t>е</a:t>
                      </a:r>
                      <a:r>
                        <a:rPr altLang="ru-RU" sz="1200" lang="ru-RU"/>
                        <a:t>ления 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р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л</a:t>
                      </a:r>
                      <a:r>
                        <a:rPr altLang="ru-RU" sz="1200" lang="ru-RU"/>
                        <a:t>ь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п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т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м</a:t>
                      </a:r>
                      <a:r>
                        <a:rPr altLang="ru-RU" sz="1200" lang="ru-RU"/>
                        <a:t>к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в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в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ru-RU"/>
                        <a:t>т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р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к</a:t>
                      </a:r>
                      <a:r>
                        <a:rPr altLang="ru-RU" sz="1200" lang="ru-RU"/>
                        <a:t>у</a:t>
                      </a:r>
                      <a:r>
                        <a:rPr altLang="ru-RU" sz="1200" lang="ru-RU"/>
                        <a:t>л</a:t>
                      </a:r>
                      <a:r>
                        <a:rPr altLang="ru-RU" sz="1200" lang="ru-RU"/>
                        <a:t>ь</a:t>
                      </a:r>
                      <a:r>
                        <a:rPr altLang="ru-RU" sz="1200" lang="ru-RU"/>
                        <a:t>т</a:t>
                      </a:r>
                      <a:r>
                        <a:rPr altLang="ru-RU" sz="1200" lang="ru-RU"/>
                        <a:t>у</a:t>
                      </a:r>
                      <a:r>
                        <a:rPr altLang="ru-RU" sz="1200" lang="ru-RU"/>
                        <a:t>ре </a:t>
                      </a:r>
                      <a:r>
                        <a:rPr altLang="ru-RU" sz="1200" lang="ru-RU"/>
                        <a:t>Иордании </a:t>
                      </a:r>
                      <a:endParaRPr altLang="en-US" lang="ru-RU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altLang="en-US" sz="1200" lang="ru-RU"/>
                        <a:t>В</a:t>
                      </a:r>
                      <a:r>
                        <a:rPr altLang="en-US" sz="1200" lang="ru-RU"/>
                        <a:t>с</a:t>
                      </a:r>
                      <a:r>
                        <a:rPr altLang="en-US" sz="1200" lang="ru-RU"/>
                        <a:t>е</a:t>
                      </a:r>
                      <a:r>
                        <a:rPr altLang="en-US" sz="1200" lang="ru-RU"/>
                        <a:t>р</a:t>
                      </a:r>
                      <a:r>
                        <a:rPr altLang="en-US" sz="1200" lang="ru-RU"/>
                        <a:t>о</a:t>
                      </a:r>
                      <a:r>
                        <a:rPr altLang="en-US" sz="1200" lang="ru-RU"/>
                        <a:t>ссийская </a:t>
                      </a:r>
                      <a:r>
                        <a:rPr altLang="en-US" sz="1200" lang="ru-RU"/>
                        <a:t>научно-практическая </a:t>
                      </a:r>
                      <a:r>
                        <a:rPr altLang="en-US" sz="1200" lang="ru-RU"/>
                        <a:t>конференция </a:t>
                      </a:r>
                      <a:r>
                        <a:rPr altLang="en-US" sz="1200" lang="ru-RU"/>
                        <a:t>с</a:t>
                      </a:r>
                      <a:r>
                        <a:rPr altLang="en-US" sz="1200" lang="ru-RU"/>
                        <a:t>т</a:t>
                      </a:r>
                      <a:r>
                        <a:rPr altLang="en-US" sz="1200" lang="ru-RU"/>
                        <a:t>у</a:t>
                      </a:r>
                      <a:r>
                        <a:rPr altLang="en-US" sz="1200" lang="ru-RU"/>
                        <a:t>дентов</a:t>
                      </a:r>
                      <a:r>
                        <a:rPr altLang="ru-RU" sz="1200" lang="en-US"/>
                        <a:t>,</a:t>
                      </a:r>
                      <a:r>
                        <a:rPr altLang="ru-RU" sz="1200" lang="en-US"/>
                        <a:t> аспирантов </a:t>
                      </a:r>
                      <a:r>
                        <a:rPr altLang="ru-RU" sz="1200" lang="ru-RU"/>
                        <a:t>и </a:t>
                      </a:r>
                      <a:r>
                        <a:rPr altLang="ru-RU" sz="1200" lang="ru-RU"/>
                        <a:t>молодых </a:t>
                      </a:r>
                      <a:r>
                        <a:rPr altLang="ru-RU" sz="1200" lang="ru-RU"/>
                        <a:t>учёных </a:t>
                      </a:r>
                      <a:r>
                        <a:rPr altLang="ru-RU" sz="1200" lang="en-US"/>
                        <a:t>"</a:t>
                      </a:r>
                      <a:r>
                        <a:rPr altLang="ru-RU" sz="1200" lang="ru-RU"/>
                        <a:t>Н</a:t>
                      </a:r>
                      <a:r>
                        <a:rPr altLang="ru-RU" sz="1200" lang="ru-RU"/>
                        <a:t>а</a:t>
                      </a:r>
                      <a:r>
                        <a:rPr altLang="ru-RU" sz="1200" lang="ru-RU"/>
                        <a:t>у</a:t>
                      </a:r>
                      <a:r>
                        <a:rPr altLang="ru-RU" sz="1200" lang="ru-RU"/>
                        <a:t>к</a:t>
                      </a:r>
                      <a:r>
                        <a:rPr altLang="ru-RU" sz="1200" lang="ru-RU"/>
                        <a:t>а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и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м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л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д</a:t>
                      </a:r>
                      <a:r>
                        <a:rPr altLang="ru-RU" sz="1200" lang="ru-RU"/>
                        <a:t>ё</a:t>
                      </a:r>
                      <a:r>
                        <a:rPr altLang="ru-RU" sz="1200" lang="ru-RU"/>
                        <a:t>ж</a:t>
                      </a:r>
                      <a:r>
                        <a:rPr altLang="ru-RU" sz="1200" lang="ru-RU"/>
                        <a:t>ь</a:t>
                      </a:r>
                      <a:r>
                        <a:rPr altLang="ru-RU" sz="1200" lang="en-US"/>
                        <a:t>"</a:t>
                      </a:r>
                      <a:r>
                        <a:rPr altLang="ru-RU" sz="1200" lang="en-US"/>
                        <a:t>,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en-US"/>
                        <a:t>2</a:t>
                      </a:r>
                      <a:r>
                        <a:rPr altLang="ru-RU" sz="1200" lang="en-US"/>
                        <a:t>2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о</a:t>
                      </a:r>
                      <a:r>
                        <a:rPr altLang="ru-RU" sz="1200" lang="ru-RU"/>
                        <a:t>к</a:t>
                      </a:r>
                      <a:r>
                        <a:rPr altLang="ru-RU" sz="1200" lang="ru-RU"/>
                        <a:t>тября </a:t>
                      </a:r>
                      <a:r>
                        <a:rPr altLang="ru-RU" sz="1200" lang="en-US"/>
                        <a:t>2</a:t>
                      </a:r>
                      <a:r>
                        <a:rPr altLang="ru-RU" sz="1200" lang="en-US"/>
                        <a:t>0</a:t>
                      </a:r>
                      <a:r>
                        <a:rPr altLang="ru-RU" sz="1200" lang="en-US"/>
                        <a:t>2</a:t>
                      </a:r>
                      <a:r>
                        <a:rPr altLang="ru-RU" sz="1200" lang="en-US"/>
                        <a:t>6</a:t>
                      </a:r>
                      <a:r>
                        <a:rPr altLang="ru-RU" sz="1200" lang="en-US"/>
                        <a:t> </a:t>
                      </a:r>
                      <a:r>
                        <a:rPr altLang="ru-RU" sz="1200" lang="ru-RU"/>
                        <a:t>г</a:t>
                      </a:r>
                      <a:r>
                        <a:rPr altLang="ru-RU" sz="1200" lang="en-US"/>
                        <a:t>.</a:t>
                      </a:r>
                      <a:endParaRPr altLang="en-US" lang="ru-RU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altLang="en-US" sz="1200" lang="ru-RU"/>
                        <a:t>Г</a:t>
                      </a:r>
                      <a:r>
                        <a:rPr altLang="en-US" sz="1200" lang="ru-RU"/>
                        <a:t>е</a:t>
                      </a:r>
                      <a:r>
                        <a:rPr altLang="en-US" sz="1200" lang="ru-RU"/>
                        <a:t>м</a:t>
                      </a:r>
                      <a:r>
                        <a:rPr altLang="en-US" sz="1200" lang="ru-RU"/>
                        <a:t>и</a:t>
                      </a:r>
                      <a:r>
                        <a:rPr altLang="en-US" sz="1200" lang="ru-RU"/>
                        <a:t>р</a:t>
                      </a:r>
                      <a:r>
                        <a:rPr altLang="en-US" sz="1200" lang="ru-RU"/>
                        <a:t>ханова </a:t>
                      </a:r>
                      <a:r>
                        <a:rPr altLang="en-US" sz="1200" lang="ru-RU"/>
                        <a:t>Д</a:t>
                      </a:r>
                      <a:r>
                        <a:rPr altLang="ru-RU" sz="1200" lang="en-US"/>
                        <a:t>.</a:t>
                      </a:r>
                      <a:r>
                        <a:rPr altLang="ru-RU" sz="1200" lang="ru-RU"/>
                        <a:t>С</a:t>
                      </a:r>
                      <a:r>
                        <a:rPr altLang="ru-RU" sz="1200" lang="en-US"/>
                        <a:t>.</a:t>
                      </a:r>
                      <a:endParaRPr altLang="en-US" lang="ru-RU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7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3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4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7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8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П</a:t>
            </a:r>
            <a:r>
              <a:rPr lang="ru-RU">
                <a:solidFill>
                  <a:srgbClr val="000000"/>
                </a:solidFill>
              </a:rPr>
              <a:t>р</a:t>
            </a:r>
            <a:r>
              <a:rPr lang="ru-RU">
                <a:solidFill>
                  <a:srgbClr val="000000"/>
                </a:solidFill>
              </a:rPr>
              <a:t>е</a:t>
            </a:r>
            <a:r>
              <a:rPr lang="ru-RU">
                <a:solidFill>
                  <a:srgbClr val="000000"/>
                </a:solidFill>
              </a:rPr>
              <a:t>д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е</a:t>
            </a:r>
            <a:r>
              <a:rPr lang="ru-RU">
                <a:solidFill>
                  <a:srgbClr val="000000"/>
                </a:solidFill>
              </a:rPr>
              <a:t>д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тель </a:t>
            </a:r>
            <a:r>
              <a:rPr lang="ru-RU">
                <a:solidFill>
                  <a:srgbClr val="000000"/>
                </a:solidFill>
              </a:rPr>
              <a:t>П</a:t>
            </a:r>
            <a:r>
              <a:rPr lang="ru-RU">
                <a:solidFill>
                  <a:srgbClr val="000000"/>
                </a:solidFill>
              </a:rPr>
              <a:t>р</a:t>
            </a:r>
            <a:r>
              <a:rPr lang="ru-RU">
                <a:solidFill>
                  <a:srgbClr val="000000"/>
                </a:solidFill>
              </a:rPr>
              <a:t>о</a:t>
            </a:r>
            <a:r>
              <a:rPr lang="ru-RU">
                <a:solidFill>
                  <a:srgbClr val="000000"/>
                </a:solidFill>
              </a:rPr>
              <a:t>ф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о</a:t>
            </a:r>
            <a:r>
              <a:rPr lang="ru-RU">
                <a:solidFill>
                  <a:srgbClr val="000000"/>
                </a:solidFill>
              </a:rPr>
              <a:t>ю</a:t>
            </a:r>
            <a:r>
              <a:rPr lang="ru-RU">
                <a:solidFill>
                  <a:srgbClr val="000000"/>
                </a:solidFill>
              </a:rPr>
              <a:t>з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б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ч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ю</a:t>
            </a:r>
            <a:r>
              <a:rPr altLang="ru-RU" lang="ru-RU">
                <a:solidFill>
                  <a:srgbClr val="000000"/>
                </a:solidFill>
              </a:rPr>
              <a:t>щ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ч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г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ф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льтета </a:t>
            </a: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9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ч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en-US">
                <a:solidFill>
                  <a:srgbClr val="000000"/>
                </a:solidFill>
              </a:rPr>
              <a:t>"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удент </a:t>
            </a:r>
            <a:r>
              <a:rPr altLang="ru-RU" lang="ru-RU">
                <a:solidFill>
                  <a:srgbClr val="000000"/>
                </a:solidFill>
              </a:rPr>
              <a:t>г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д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en-US">
                <a:solidFill>
                  <a:srgbClr val="000000"/>
                </a:solidFill>
              </a:rPr>
              <a:t>"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0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 ежегодном студенческои фестивале "СтудВесна"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1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</a:t>
            </a:r>
            <a:r>
              <a:rPr lang="ru-RU">
                <a:solidFill>
                  <a:srgbClr val="000000"/>
                </a:solidFill>
              </a:rPr>
              <a:t>ч</a:t>
            </a:r>
            <a:r>
              <a:rPr lang="ru-RU">
                <a:solidFill>
                  <a:srgbClr val="000000"/>
                </a:solidFill>
              </a:rPr>
              <a:t>а</a:t>
            </a:r>
            <a:r>
              <a:rPr lang="ru-RU">
                <a:solidFill>
                  <a:srgbClr val="000000"/>
                </a:solidFill>
              </a:rPr>
              <a:t>с</a:t>
            </a:r>
            <a:r>
              <a:rPr lang="ru-RU">
                <a:solidFill>
                  <a:srgbClr val="000000"/>
                </a:solidFill>
              </a:rPr>
              <a:t>т</a:t>
            </a:r>
            <a:r>
              <a:rPr lang="ru-RU">
                <a:solidFill>
                  <a:srgbClr val="000000"/>
                </a:solidFill>
              </a:rPr>
              <a:t>и</a:t>
            </a:r>
            <a:r>
              <a:rPr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п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ч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г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ж</a:t>
            </a:r>
            <a:r>
              <a:rPr altLang="ru-RU" lang="ru-RU">
                <a:solidFill>
                  <a:srgbClr val="000000"/>
                </a:solidFill>
              </a:rPr>
              <a:t>д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ц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ш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з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2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ч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с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п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к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м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о</a:t>
            </a:r>
            <a:r>
              <a:rPr altLang="ru-RU" lang="ru-RU">
                <a:solidFill>
                  <a:srgbClr val="000000"/>
                </a:solidFill>
              </a:rPr>
              <a:t>п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т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я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en-US">
                <a:solidFill>
                  <a:srgbClr val="000000"/>
                </a:solidFill>
              </a:rPr>
              <a:t> Чеченского регионального отделения МГЕР</a:t>
            </a:r>
            <a:r>
              <a:rPr altLang="ru-RU" lang="en-US">
                <a:solidFill>
                  <a:srgbClr val="000000"/>
                </a:solidFill>
              </a:rPr>
              <a:t>,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р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л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з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м</a:t>
            </a:r>
            <a:r>
              <a:rPr altLang="ru-RU" lang="ru-RU">
                <a:solidFill>
                  <a:srgbClr val="000000"/>
                </a:solidFill>
              </a:rPr>
              <a:t>ы</a:t>
            </a:r>
            <a:r>
              <a:rPr altLang="ru-RU" lang="ru-RU">
                <a:solidFill>
                  <a:srgbClr val="000000"/>
                </a:solidFill>
              </a:rPr>
              <a:t>х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б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r>
              <a:rPr altLang="ru-RU" lang="ru-RU">
                <a:solidFill>
                  <a:srgbClr val="000000"/>
                </a:solidFill>
              </a:rPr>
              <a:t>з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en-US">
                <a:solidFill>
                  <a:srgbClr val="000000"/>
                </a:solidFill>
              </a:rPr>
              <a:t> </a:t>
            </a:r>
            <a:r>
              <a:rPr altLang="ru-RU" lang="ru-RU">
                <a:solidFill>
                  <a:srgbClr val="000000"/>
                </a:solidFill>
              </a:rPr>
              <a:t>у</a:t>
            </a:r>
            <a:r>
              <a:rPr altLang="ru-RU" lang="ru-RU">
                <a:solidFill>
                  <a:srgbClr val="000000"/>
                </a:solidFill>
              </a:rPr>
              <a:t>н</a:t>
            </a:r>
            <a:r>
              <a:rPr altLang="ru-RU" lang="ru-RU">
                <a:solidFill>
                  <a:srgbClr val="000000"/>
                </a:solidFill>
              </a:rPr>
              <a:t>и</a:t>
            </a:r>
            <a:r>
              <a:rPr altLang="ru-RU" lang="ru-RU">
                <a:solidFill>
                  <a:srgbClr val="000000"/>
                </a:solidFill>
              </a:rPr>
              <a:t>в</a:t>
            </a:r>
            <a:r>
              <a:rPr altLang="ru-RU" lang="ru-RU">
                <a:solidFill>
                  <a:srgbClr val="000000"/>
                </a:solidFill>
              </a:rPr>
              <a:t>е</a:t>
            </a:r>
            <a:r>
              <a:rPr altLang="ru-RU" lang="ru-RU">
                <a:solidFill>
                  <a:srgbClr val="000000"/>
                </a:solidFill>
              </a:rPr>
              <a:t>рситет</a:t>
            </a:r>
            <a:r>
              <a:rPr altLang="ru-RU" lang="ru-RU">
                <a:solidFill>
                  <a:srgbClr val="000000"/>
                </a:solidFill>
              </a:rPr>
              <a:t>а</a:t>
            </a:r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2017-02-16T07:33:13Z</dcterms:created>
  <dcterms:modified xsi:type="dcterms:W3CDTF">2026-10-26T17:30:12Z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136cc6a6eae6494481ebc304bcf59022_23</vt:lpwstr>
  </property>
</Properties>
</file>