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12192000"/>
  <p:embeddedFontLst>
    <p:embeddedFont>
      <p:font typeface="Constantia" panose="02030602050306030303" pitchFamily="18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1A449DF-235C-43B3-BD23-523F54BC7291}">
  <a:tblStyle styleId="{51A449DF-235C-43B3-BD23-523F54BC72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font" Target="fonts/font4.fntdata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font" Target="fonts/font3.fntdata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2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font" Target="fonts/font2.fntdata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font" Target="fonts/font1.fntdata" /><Relationship Id="rId28" Type="http://schemas.openxmlformats.org/officeDocument/2006/relationships/viewProps" Target="viewProps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notesMaster" Target="notesMasters/notesMaster1.xml" /><Relationship Id="rId27" Type="http://schemas.openxmlformats.org/officeDocument/2006/relationships/presProps" Target="presProps.xml" /><Relationship Id="rId30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2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2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sz="5600" b="1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7185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sz="5600" b="1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Calibri"/>
              <a:buNone/>
              <a:defRPr sz="5600" b="1" cap="none">
                <a:solidFill>
                  <a:srgbClr val="4AE3A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 b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sz="2600" b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spcBef>
                <a:spcPts val="250"/>
              </a:spcBef>
              <a:spcAft>
                <a:spcPts val="0"/>
              </a:spcAft>
              <a:buSzPts val="1235"/>
              <a:buFont typeface="Constantia"/>
              <a:buNone/>
              <a:defRPr sz="1300"/>
            </a:lvl1pPr>
            <a:lvl2pPr marL="914400" lvl="1" indent="-293370" algn="l"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7185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7185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4.xml" /><Relationship Id="rId7" Type="http://schemas.openxmlformats.org/officeDocument/2006/relationships/slideLayout" Target="../slideLayouts/slideLayout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3.xml" /><Relationship Id="rId1" Type="http://schemas.openxmlformats.org/officeDocument/2006/relationships/slideLayout" Target="../slideLayouts/slideLayout2.xml" /><Relationship Id="rId6" Type="http://schemas.openxmlformats.org/officeDocument/2006/relationships/slideLayout" Target="../slideLayouts/slideLayout7.xml" /><Relationship Id="rId11" Type="http://schemas.openxmlformats.org/officeDocument/2006/relationships/slideLayout" Target="../slideLayouts/slideLayout12.xml" /><Relationship Id="rId5" Type="http://schemas.openxmlformats.org/officeDocument/2006/relationships/slideLayout" Target="../slideLayouts/slideLayout6.xml" /><Relationship Id="rId10" Type="http://schemas.openxmlformats.org/officeDocument/2006/relationships/slideLayout" Target="../slideLayouts/slideLayout11.xml" /><Relationship Id="rId4" Type="http://schemas.openxmlformats.org/officeDocument/2006/relationships/slideLayout" Target="../slideLayouts/slideLayout5.xml" /><Relationship Id="rId9" Type="http://schemas.openxmlformats.org/officeDocument/2006/relationships/slideLayout" Target="../slideLayouts/slideLayout1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5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 rtl="0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 rtl="0"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4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D0E9E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D0E9E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5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 rtl="0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 rtl="0"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4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u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5.jpg" /><Relationship Id="rId4" Type="http://schemas.openxmlformats.org/officeDocument/2006/relationships/image" Target="../media/image4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3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3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3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3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3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3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3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3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3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3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3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3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3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ru-RU" sz="3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 «Чеченский государственный университет им. А.А. Кадырова»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3712913" y="1609991"/>
            <a:ext cx="72796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Исторический факультет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3515260" y="3854719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Мусаева Аминат Казбековна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" name="Google Shape;118;p15"/>
          <p:cNvSpPr/>
          <p:nvPr/>
        </p:nvSpPr>
        <p:spPr>
          <a:xfrm>
            <a:off x="3597025" y="4500752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" name="Google Shape;119;p15"/>
          <p:cNvSpPr/>
          <p:nvPr/>
        </p:nvSpPr>
        <p:spPr>
          <a:xfrm>
            <a:off x="3597025" y="4933670"/>
            <a:ext cx="5220712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История</a:t>
            </a:r>
            <a:endParaRPr/>
          </a:p>
        </p:txBody>
      </p:sp>
      <p:sp>
        <p:nvSpPr>
          <p:cNvPr id="120" name="Google Shape;120;p15"/>
          <p:cNvSpPr/>
          <p:nvPr/>
        </p:nvSpPr>
        <p:spPr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1" name="Google Shape;12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2317" y="-51848"/>
            <a:ext cx="3323679" cy="3323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 rotWithShape="1">
          <a:blip r:embed="rId5">
            <a:alphaModFix/>
          </a:blip>
          <a:srcRect t="17486"/>
          <a:stretch/>
        </p:blipFill>
        <p:spPr>
          <a:xfrm>
            <a:off x="683508" y="3214314"/>
            <a:ext cx="2309573" cy="3034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"/>
          <p:cNvSpPr txBox="1"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pic>
        <p:nvPicPr>
          <p:cNvPr id="128" name="Google Shape;12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" name="Google Shape;131;p1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№95/03-21 от 04.08.2024 </a:t>
            </a:r>
            <a:endParaRPr/>
          </a:p>
        </p:txBody>
      </p:sp>
      <p:sp>
        <p:nvSpPr>
          <p:cNvPr id="133" name="Google Shape;133;p16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  №468  ОФО от 23.07.2021г.  </a:t>
            </a:r>
            <a:endParaRPr sz="18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</a:t>
            </a:r>
            <a:endParaRPr sz="18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6"/>
          <p:cNvSpPr/>
          <p:nvPr/>
        </p:nvSpPr>
        <p:spPr>
          <a:xfrm>
            <a:off x="352425" y="4739353"/>
            <a:ext cx="11641138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</a:t>
            </a:r>
            <a:endParaRPr sz="18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</a:t>
            </a:r>
            <a:endParaRPr sz="18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7" name="Google Shape;137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" y="-26980"/>
            <a:ext cx="1242372" cy="119563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6"/>
          <p:cNvSpPr/>
          <p:nvPr/>
        </p:nvSpPr>
        <p:spPr>
          <a:xfrm>
            <a:off x="337213" y="2869406"/>
            <a:ext cx="11641138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№318 от 10.07.2025</a:t>
            </a:r>
            <a:endParaRPr sz="18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" name="Google Shape;139;p16"/>
          <p:cNvSpPr/>
          <p:nvPr/>
        </p:nvSpPr>
        <p:spPr>
          <a:xfrm>
            <a:off x="337213" y="3778250"/>
            <a:ext cx="11641138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№333 от 20.07.2026</a:t>
            </a:r>
            <a:endParaRPr sz="18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7"/>
          <p:cNvSpPr/>
          <p:nvPr/>
        </p:nvSpPr>
        <p:spPr>
          <a:xfrm>
            <a:off x="1530351" y="150817"/>
            <a:ext cx="949487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3" y="1071550"/>
            <a:ext cx="12191999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2679702" y="1120775"/>
            <a:ext cx="9417092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" name="Google Shape;147;p17"/>
          <p:cNvSpPr/>
          <p:nvPr/>
        </p:nvSpPr>
        <p:spPr>
          <a:xfrm>
            <a:off x="2" y="1120775"/>
            <a:ext cx="2713519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" name="Google Shape;148;p17"/>
          <p:cNvSpPr/>
          <p:nvPr/>
        </p:nvSpPr>
        <p:spPr>
          <a:xfrm>
            <a:off x="-1" y="1709740"/>
            <a:ext cx="12096793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" name="Google Shape;149;p17"/>
          <p:cNvSpPr/>
          <p:nvPr/>
        </p:nvSpPr>
        <p:spPr>
          <a:xfrm>
            <a:off x="385765" y="1763713"/>
            <a:ext cx="1187349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0" name="Google Shape;150;p17"/>
          <p:cNvGraphicFramePr/>
          <p:nvPr/>
        </p:nvGraphicFramePr>
        <p:xfrm>
          <a:off x="195264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{51A449DF-235C-43B3-BD23-523F54BC7291}</a:tableStyleId>
              </a:tblPr>
              <a:tblGrid>
                <a:gridCol w="81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4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6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№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ее вид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Выходные данные*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Соавторы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1.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4.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1" name="Google Shape;151;p17"/>
          <p:cNvSpPr/>
          <p:nvPr/>
        </p:nvSpPr>
        <p:spPr>
          <a:xfrm>
            <a:off x="119065" y="6403977"/>
            <a:ext cx="505395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2" name="Google Shape;15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-26980"/>
            <a:ext cx="1242372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8"/>
          <p:cNvSpPr/>
          <p:nvPr/>
        </p:nvSpPr>
        <p:spPr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Google Shape;158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1" name="Google Shape;161;p18"/>
          <p:cNvGraphicFramePr/>
          <p:nvPr/>
        </p:nvGraphicFramePr>
        <p:xfrm>
          <a:off x="597817" y="17905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{51A449DF-235C-43B3-BD23-523F54BC7291}</a:tableStyleId>
              </a:tblPr>
              <a:tblGrid>
                <a:gridCol w="88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7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25">
                <a:tc>
                  <a:txBody>
                    <a:bodyPr/>
                    <a:lstStyle/>
                    <a:p>
                      <a:pPr marL="342900" marR="0" lvl="0" indent="-34290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России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хорошо 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народов Чечни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Археология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   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и спорт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Обучение служением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зачтена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Российской государственности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Безопасность жизнедеятельности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специальность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древнего мира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47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психологии и педогогики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2" name="Google Shape;162;p18"/>
          <p:cNvSpPr/>
          <p:nvPr/>
        </p:nvSpPr>
        <p:spPr>
          <a:xfrm>
            <a:off x="479376" y="1374637"/>
            <a:ext cx="4978668" cy="35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3" name="Google Shape;16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9"/>
          <p:cNvSpPr/>
          <p:nvPr/>
        </p:nvSpPr>
        <p:spPr>
          <a:xfrm>
            <a:off x="2009884" y="314325"/>
            <a:ext cx="7027436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2" name="Google Shape;172;p19"/>
          <p:cNvGraphicFramePr/>
          <p:nvPr/>
        </p:nvGraphicFramePr>
        <p:xfrm>
          <a:off x="738150" y="21431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{51A449DF-235C-43B3-BD23-523F54BC7291}</a:tableStyleId>
              </a:tblPr>
              <a:tblGrid>
                <a:gridCol w="89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России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древнего мира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 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народов Чечни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 и культура речи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и спорт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религий России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информационные технологии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Первобытное общество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73" name="Google Shape;173;p19"/>
          <p:cNvSpPr/>
          <p:nvPr/>
        </p:nvSpPr>
        <p:spPr>
          <a:xfrm>
            <a:off x="493713" y="1714500"/>
            <a:ext cx="4978668" cy="35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4" name="Google Shape;17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186" y="46869"/>
            <a:ext cx="1194920" cy="1194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/>
          <p:nvPr/>
        </p:nvSpPr>
        <p:spPr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20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0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0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3" name="Google Shape;183;p20"/>
          <p:cNvGraphicFramePr/>
          <p:nvPr/>
        </p:nvGraphicFramePr>
        <p:xfrm>
          <a:off x="191344" y="2136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{51A449DF-235C-43B3-BD23-523F54BC7291}</a:tableStyleId>
              </a:tblPr>
              <a:tblGrid>
                <a:gridCol w="10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Философия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хорошо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хорошо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России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и спорт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военной подготовки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Вспомогательные исторические дисциплины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Всеобщая история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endParaRPr sz="16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Google Shape;184;p20"/>
          <p:cNvSpPr/>
          <p:nvPr/>
        </p:nvSpPr>
        <p:spPr>
          <a:xfrm>
            <a:off x="493713" y="1714500"/>
            <a:ext cx="4978668" cy="35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"/>
          <p:cNvSpPr/>
          <p:nvPr/>
        </p:nvSpPr>
        <p:spPr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" name="Google Shape;191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94" name="Google Shape;194;p21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{51A449DF-235C-43B3-BD23-523F54BC7291}</a:tableStyleId>
              </a:tblPr>
              <a:tblGrid>
                <a:gridCol w="10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Всеобщая история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отлично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России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отлично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Этнология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хорошо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Правоведение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и спорт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 традиционная культура и этика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Экономика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Вспомогательные исторические дисциплины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95" name="Google Shape;195;p21"/>
          <p:cNvSpPr/>
          <p:nvPr/>
        </p:nvSpPr>
        <p:spPr>
          <a:xfrm>
            <a:off x="493713" y="1714500"/>
            <a:ext cx="4978668" cy="35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6" name="Google Shape;19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2"/>
          <p:cNvSpPr/>
          <p:nvPr/>
        </p:nvSpPr>
        <p:spPr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" name="Google Shape;202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5" name="Google Shape;205;p22"/>
          <p:cNvGraphicFramePr/>
          <p:nvPr/>
        </p:nvGraphicFramePr>
        <p:xfrm>
          <a:off x="166646" y="260840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{51A449DF-235C-43B3-BD23-523F54BC7291}</a:tableStyleId>
              </a:tblPr>
              <a:tblGrid>
                <a:gridCol w="10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06" name="Google Shape;206;p22"/>
          <p:cNvSpPr/>
          <p:nvPr/>
        </p:nvSpPr>
        <p:spPr>
          <a:xfrm>
            <a:off x="493713" y="1714500"/>
            <a:ext cx="4978668" cy="35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7" name="Google Shape;20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3"/>
          <p:cNvSpPr/>
          <p:nvPr/>
        </p:nvSpPr>
        <p:spPr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3" name="Google Shape;213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6" name="Google Shape;216;p23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{51A449DF-235C-43B3-BD23-523F54BC7291}</a:tableStyleId>
              </a:tblPr>
              <a:tblGrid>
                <a:gridCol w="10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17" name="Google Shape;217;p23"/>
          <p:cNvSpPr/>
          <p:nvPr/>
        </p:nvSpPr>
        <p:spPr>
          <a:xfrm>
            <a:off x="493713" y="1714500"/>
            <a:ext cx="4978668" cy="35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8" name="Google Shape;21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4"/>
          <p:cNvSpPr/>
          <p:nvPr/>
        </p:nvSpPr>
        <p:spPr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" name="Google Shape;224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7" name="Google Shape;227;p24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{51A449DF-235C-43B3-BD23-523F54BC7291}</a:tableStyleId>
              </a:tblPr>
              <a:tblGrid>
                <a:gridCol w="10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28" name="Google Shape;228;p24"/>
          <p:cNvSpPr/>
          <p:nvPr/>
        </p:nvSpPr>
        <p:spPr>
          <a:xfrm>
            <a:off x="493713" y="1714500"/>
            <a:ext cx="4978668" cy="35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9" name="Google Shape;22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"/>
          <p:cNvSpPr/>
          <p:nvPr/>
        </p:nvSpPr>
        <p:spPr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8" name="Google Shape;238;p25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{51A449DF-235C-43B3-BD23-523F54BC7291}</a:tableStyleId>
              </a:tblPr>
              <a:tblGrid>
                <a:gridCol w="10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8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b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39" name="Google Shape;239;p25"/>
          <p:cNvSpPr/>
          <p:nvPr/>
        </p:nvSpPr>
        <p:spPr>
          <a:xfrm>
            <a:off x="493713" y="1714500"/>
            <a:ext cx="4978668" cy="35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6"/>
          <p:cNvSpPr/>
          <p:nvPr/>
        </p:nvSpPr>
        <p:spPr>
          <a:xfrm>
            <a:off x="753939" y="314329"/>
            <a:ext cx="1117471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ВЫПОЛНЕННЫЕ КУРСОВЫЕ РАБОТЫ (ПРОЕКТЫ) ПРИ НАЛИЧИИ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p26"/>
          <p:cNvSpPr/>
          <p:nvPr/>
        </p:nvSpPr>
        <p:spPr>
          <a:xfrm>
            <a:off x="0" y="1065217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7" name="Google Shape;247;p26"/>
          <p:cNvSpPr/>
          <p:nvPr/>
        </p:nvSpPr>
        <p:spPr>
          <a:xfrm>
            <a:off x="2679702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8" name="Google Shape;248;p26"/>
          <p:cNvSpPr/>
          <p:nvPr/>
        </p:nvSpPr>
        <p:spPr>
          <a:xfrm>
            <a:off x="2" y="1120775"/>
            <a:ext cx="2611439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49" name="Google Shape;249;p26"/>
          <p:cNvGraphicFramePr/>
          <p:nvPr/>
        </p:nvGraphicFramePr>
        <p:xfrm>
          <a:off x="239715" y="177036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{51A449DF-235C-43B3-BD23-523F54BC7291}</a:tableStyleId>
              </a:tblPr>
              <a:tblGrid>
                <a:gridCol w="3912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B5394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1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курсовой работы (проекта)</a:t>
                      </a:r>
                      <a:endParaRPr sz="1200" b="1">
                        <a:solidFill>
                          <a:srgbClr val="0B5394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50" name="Google Shape;25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1" name="Google Shape;251;p26"/>
          <p:cNvGraphicFramePr/>
          <p:nvPr/>
        </p:nvGraphicFramePr>
        <p:xfrm>
          <a:off x="244040" y="368130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{51A449DF-235C-43B3-BD23-523F54BC7291}</a:tableStyleId>
              </a:tblPr>
              <a:tblGrid>
                <a:gridCol w="3912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7"/>
          <p:cNvSpPr txBox="1">
            <a:spLocks noGrp="1"/>
          </p:cNvSpPr>
          <p:nvPr>
            <p:ph type="title"/>
          </p:nvPr>
        </p:nvSpPr>
        <p:spPr>
          <a:xfrm>
            <a:off x="1090087" y="92657"/>
            <a:ext cx="10974387" cy="14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общественно-значимых мероприятиях международного уровня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57" name="Google Shape;257;p27"/>
          <p:cNvGrpSpPr/>
          <p:nvPr/>
        </p:nvGrpSpPr>
        <p:grpSpPr>
          <a:xfrm>
            <a:off x="609600" y="1945044"/>
            <a:ext cx="10972800" cy="4369680"/>
            <a:chOff x="0" y="9878"/>
            <a:chExt cx="10972800" cy="4369680"/>
          </a:xfrm>
        </p:grpSpPr>
        <p:sp>
          <p:nvSpPr>
            <p:cNvPr id="258" name="Google Shape;258;p27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7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0" name="Google Shape;260;p27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7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2" name="Google Shape;262;p27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7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4" name="Google Shape;264;p27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7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6" name="Google Shape;266;p27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7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8" name="Google Shape;268;p27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7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0" name="Google Shape;270;p27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7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72" name="Google Shape;27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7395" y="-10689"/>
            <a:ext cx="1195635" cy="119563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7"/>
          <p:cNvSpPr txBox="1"/>
          <p:nvPr/>
        </p:nvSpPr>
        <p:spPr>
          <a:xfrm>
            <a:off x="1213575" y="1945054"/>
            <a:ext cx="107274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Международная научная конференция “Великая Отечественная война 1941-1945 гг; взгляд из XXI” посвященная 85-летию начала войны </a:t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74" name="Google Shape;274;p27"/>
          <p:cNvSpPr txBox="1"/>
          <p:nvPr/>
        </p:nvSpPr>
        <p:spPr>
          <a:xfrm>
            <a:off x="1090125" y="2687851"/>
            <a:ext cx="109743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Международная научная конференция, посвященная 75-летнему юбилею академика АН ЧР, доктора исторических наук  Шахрудина Айдиевича Гапурова</a:t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8"/>
          <p:cNvSpPr txBox="1">
            <a:spLocks noGrp="1"/>
          </p:cNvSpPr>
          <p:nvPr>
            <p:ph type="title"/>
          </p:nvPr>
        </p:nvSpPr>
        <p:spPr>
          <a:xfrm>
            <a:off x="1095340" y="214290"/>
            <a:ext cx="10515600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общественно-значимых мероприятиях всероссийского уровня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80" name="Google Shape;280;p28"/>
          <p:cNvGrpSpPr/>
          <p:nvPr/>
        </p:nvGrpSpPr>
        <p:grpSpPr>
          <a:xfrm>
            <a:off x="609598" y="1910272"/>
            <a:ext cx="10972800" cy="4369680"/>
            <a:chOff x="0" y="9878"/>
            <a:chExt cx="10972800" cy="4369680"/>
          </a:xfrm>
        </p:grpSpPr>
        <p:sp>
          <p:nvSpPr>
            <p:cNvPr id="281" name="Google Shape;281;p28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8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3" name="Google Shape;283;p28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8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5" name="Google Shape;285;p28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8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7" name="Google Shape;287;p28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8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9" name="Google Shape;289;p28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8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1" name="Google Shape;291;p28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8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3" name="Google Shape;293;p28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8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95" name="Google Shape;29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67012" cy="967012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8"/>
          <p:cNvSpPr txBox="1"/>
          <p:nvPr/>
        </p:nvSpPr>
        <p:spPr>
          <a:xfrm>
            <a:off x="967002" y="1910281"/>
            <a:ext cx="12192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Всероссийский спортивный Диктант 2026</a:t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1030950" y="2609551"/>
            <a:ext cx="10130100" cy="13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Всероссийская научно-практическая конференция студентов, магистров, аспирантов и молодых учёных “Великая Победа советского народа над фашистской Германией в памяти поколений" посвященная 80-летию Победы Советского Союза в Великой Отечественной войне</a:t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9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общественно-значимых мероприятиях республиканского уровня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303" name="Google Shape;303;p29"/>
          <p:cNvGrpSpPr/>
          <p:nvPr/>
        </p:nvGrpSpPr>
        <p:grpSpPr>
          <a:xfrm>
            <a:off x="609600" y="1945044"/>
            <a:ext cx="10972800" cy="4369680"/>
            <a:chOff x="0" y="9878"/>
            <a:chExt cx="10972800" cy="4369680"/>
          </a:xfrm>
        </p:grpSpPr>
        <p:sp>
          <p:nvSpPr>
            <p:cNvPr id="304" name="Google Shape;304;p29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9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6" name="Google Shape;306;p29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9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8" name="Google Shape;308;p29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9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0" name="Google Shape;310;p29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9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2" name="Google Shape;312;p29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9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4" name="Google Shape;314;p29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9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6" name="Google Shape;316;p29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9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318" name="Google Shape;31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26979"/>
            <a:ext cx="983432" cy="983432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9"/>
          <p:cNvSpPr txBox="1"/>
          <p:nvPr/>
        </p:nvSpPr>
        <p:spPr>
          <a:xfrm>
            <a:off x="1018649" y="1945053"/>
            <a:ext cx="101547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Первый стендап-фестиваль имени Первого Президента Чеченской Республики, Героя России  Ахмата-Хаджи Кадырова </a:t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0"/>
          <p:cNvSpPr/>
          <p:nvPr/>
        </p:nvSpPr>
        <p:spPr>
          <a:xfrm>
            <a:off x="1781178" y="271464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30"/>
          <p:cNvSpPr/>
          <p:nvPr/>
        </p:nvSpPr>
        <p:spPr>
          <a:xfrm>
            <a:off x="0" y="1065217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p30"/>
          <p:cNvSpPr/>
          <p:nvPr/>
        </p:nvSpPr>
        <p:spPr>
          <a:xfrm>
            <a:off x="2679702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7" name="Google Shape;327;p30"/>
          <p:cNvSpPr/>
          <p:nvPr/>
        </p:nvSpPr>
        <p:spPr>
          <a:xfrm>
            <a:off x="2" y="1120775"/>
            <a:ext cx="2611439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8" name="Google Shape;328;p30"/>
          <p:cNvSpPr/>
          <p:nvPr/>
        </p:nvSpPr>
        <p:spPr>
          <a:xfrm>
            <a:off x="195263" y="1709740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9" name="Google Shape;329;p30"/>
          <p:cNvSpPr/>
          <p:nvPr/>
        </p:nvSpPr>
        <p:spPr>
          <a:xfrm>
            <a:off x="385765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330" name="Google Shape;330;p30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{51A449DF-235C-43B3-BD23-523F54BC7291}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31" name="Google Shape;331;p30"/>
          <p:cNvSpPr/>
          <p:nvPr/>
        </p:nvSpPr>
        <p:spPr>
          <a:xfrm>
            <a:off x="119066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32" name="Google Shape;332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1"/>
          <p:cNvSpPr/>
          <p:nvPr/>
        </p:nvSpPr>
        <p:spPr>
          <a:xfrm>
            <a:off x="1781178" y="271464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8" name="Google Shape;338;p31"/>
          <p:cNvSpPr/>
          <p:nvPr/>
        </p:nvSpPr>
        <p:spPr>
          <a:xfrm>
            <a:off x="0" y="1065217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9" name="Google Shape;339;p31"/>
          <p:cNvSpPr/>
          <p:nvPr/>
        </p:nvSpPr>
        <p:spPr>
          <a:xfrm>
            <a:off x="2679702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0" name="Google Shape;340;p31"/>
          <p:cNvSpPr/>
          <p:nvPr/>
        </p:nvSpPr>
        <p:spPr>
          <a:xfrm>
            <a:off x="2" y="1120775"/>
            <a:ext cx="2611439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341" name="Google Shape;341;p31"/>
          <p:cNvGraphicFramePr/>
          <p:nvPr/>
        </p:nvGraphicFramePr>
        <p:xfrm>
          <a:off x="195263" y="17113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{51A449DF-235C-43B3-BD23-523F54BC7291}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ru-RU" sz="12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endParaRPr sz="12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42" name="Google Shape;342;p31"/>
          <p:cNvSpPr/>
          <p:nvPr/>
        </p:nvSpPr>
        <p:spPr>
          <a:xfrm>
            <a:off x="119066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43" name="Google Shape;343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2"/>
          <p:cNvSpPr/>
          <p:nvPr/>
        </p:nvSpPr>
        <p:spPr>
          <a:xfrm>
            <a:off x="3690940" y="344939"/>
            <a:ext cx="3396526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9" name="Google Shape;349;p32"/>
          <p:cNvSpPr/>
          <p:nvPr/>
        </p:nvSpPr>
        <p:spPr>
          <a:xfrm>
            <a:off x="0" y="1065217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0" name="Google Shape;350;p32"/>
          <p:cNvSpPr/>
          <p:nvPr/>
        </p:nvSpPr>
        <p:spPr>
          <a:xfrm>
            <a:off x="2679702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1" name="Google Shape;351;p32"/>
          <p:cNvSpPr/>
          <p:nvPr/>
        </p:nvSpPr>
        <p:spPr>
          <a:xfrm>
            <a:off x="2" y="1120775"/>
            <a:ext cx="2611439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2" name="Google Shape;352;p32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3" name="Google Shape;353;p32"/>
          <p:cNvSpPr/>
          <p:nvPr/>
        </p:nvSpPr>
        <p:spPr>
          <a:xfrm>
            <a:off x="385765" y="1828804"/>
            <a:ext cx="11426825" cy="891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4" name="Google Shape;354;p32"/>
          <p:cNvSpPr/>
          <p:nvPr/>
        </p:nvSpPr>
        <p:spPr>
          <a:xfrm>
            <a:off x="190936" y="3042786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5" name="Google Shape;355;p32"/>
          <p:cNvSpPr/>
          <p:nvPr/>
        </p:nvSpPr>
        <p:spPr>
          <a:xfrm>
            <a:off x="3690938" y="3297241"/>
            <a:ext cx="6012180" cy="115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56" name="Google Shape;35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3"/>
          <p:cNvSpPr/>
          <p:nvPr/>
        </p:nvSpPr>
        <p:spPr>
          <a:xfrm>
            <a:off x="119338" y="260648"/>
            <a:ext cx="11798300" cy="1160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/>
          </a:p>
        </p:txBody>
      </p:sp>
      <p:sp>
        <p:nvSpPr>
          <p:cNvPr id="362" name="Google Shape;362;p33"/>
          <p:cNvSpPr/>
          <p:nvPr/>
        </p:nvSpPr>
        <p:spPr>
          <a:xfrm>
            <a:off x="119338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33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33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33"/>
          <p:cNvSpPr/>
          <p:nvPr/>
        </p:nvSpPr>
        <p:spPr>
          <a:xfrm>
            <a:off x="119338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6" name="Google Shape;36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265" y="293893"/>
            <a:ext cx="1195635" cy="1195635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3"/>
          <p:cNvSpPr/>
          <p:nvPr/>
        </p:nvSpPr>
        <p:spPr>
          <a:xfrm>
            <a:off x="95210" y="2786058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33"/>
          <p:cNvSpPr txBox="1"/>
          <p:nvPr/>
        </p:nvSpPr>
        <p:spPr>
          <a:xfrm>
            <a:off x="440581" y="1843481"/>
            <a:ext cx="121920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Студенческая весна 2026</a:t>
            </a:r>
            <a:endParaRPr sz="26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69" name="Google Shape;369;p33"/>
          <p:cNvSpPr txBox="1"/>
          <p:nvPr/>
        </p:nvSpPr>
        <p:spPr>
          <a:xfrm>
            <a:off x="6102" y="2718181"/>
            <a:ext cx="121920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70" name="Google Shape;370;p33"/>
          <p:cNvSpPr txBox="1"/>
          <p:nvPr/>
        </p:nvSpPr>
        <p:spPr>
          <a:xfrm>
            <a:off x="440577" y="2830769"/>
            <a:ext cx="121920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Студенческая весна 2025</a:t>
            </a:r>
            <a:endParaRPr sz="26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19</Slides>
  <Notes>19</Notes>
  <HiddenSlides>0</HiddenSlide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Элина Мицаева</cp:lastModifiedBy>
  <cp:revision>1</cp:revision>
  <dcterms:modified xsi:type="dcterms:W3CDTF">2026-10-27T19:38:48Z</dcterms:modified>
</cp:coreProperties>
</file>