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627157" y="3152588"/>
            <a:ext cx="2368729" cy="3158288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довлетворительно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altLang="ru-RU"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altLang="ru-RU"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altLang="ru-RU"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altLang="ru-RU"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altLang="ru-RU"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летворительно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6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</a:t>
            </a:r>
            <a:r>
              <a:rPr lang="ru-RU">
                <a:solidFill>
                  <a:srgbClr val="000000"/>
                </a:solidFill>
              </a:rPr>
              <a:t>ч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с</a:t>
            </a:r>
            <a:r>
              <a:rPr lang="ru-RU">
                <a:solidFill>
                  <a:srgbClr val="000000"/>
                </a:solidFill>
              </a:rPr>
              <a:t>тие </a:t>
            </a:r>
            <a:r>
              <a:rPr lang="ru-RU">
                <a:solidFill>
                  <a:srgbClr val="000000"/>
                </a:solidFill>
              </a:rPr>
              <a:t>в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гражданско-патриотических </a:t>
            </a:r>
            <a:r>
              <a:rPr altLang="ru-RU" lang="ru-RU">
                <a:solidFill>
                  <a:srgbClr val="000000"/>
                </a:solidFill>
              </a:rPr>
              <a:t>акциях </a:t>
            </a:r>
            <a:r>
              <a:rPr altLang="ru-RU" lang="ru-RU">
                <a:solidFill>
                  <a:srgbClr val="000000"/>
                </a:solidFill>
              </a:rPr>
              <a:t>и </a:t>
            </a:r>
            <a:r>
              <a:rPr altLang="ru-RU" lang="ru-RU">
                <a:solidFill>
                  <a:srgbClr val="000000"/>
                </a:solidFill>
              </a:rPr>
              <a:t>шествиях 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2017-02-17T07:33:13Z</dcterms:created>
  <dcterms:modified xsi:type="dcterms:W3CDTF">2026-10-26T18:32:38Z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bb5ffdb1f82a4478a3ee8ca3a3bb0a7b_23</vt:lpwstr>
  </property>
</Properties>
</file>