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9" r:id="rId4"/>
    <p:sldId id="27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Филологический факультет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Саиева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Фарида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Майрбековна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184920"/>
              </p:ext>
            </p:extLst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>
                  <a:extLst>
                    <a:ext uri="{9D8B030D-6E8A-4147-A177-3AD203B41FA5}">
                      <a16:colId xmlns:a16="http://schemas.microsoft.com/office/drawing/2014/main" val="4018732622"/>
                    </a:ext>
                  </a:extLst>
                </a:gridCol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№95/03-21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04.08.2024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76175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№316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10.07.2025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75637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39850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86851"/>
                  </a:ext>
                </a:extLst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703145"/>
              </p:ext>
            </p:extLst>
          </p:nvPr>
        </p:nvGraphicFramePr>
        <p:xfrm>
          <a:off x="695400" y="2285992"/>
          <a:ext cx="10040816" cy="457420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и культура речи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ЧР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865532"/>
              </p:ext>
            </p:extLst>
          </p:nvPr>
        </p:nvGraphicFramePr>
        <p:xfrm>
          <a:off x="191344" y="2050427"/>
          <a:ext cx="11809311" cy="4608061"/>
        </p:xfrm>
        <a:graphic>
          <a:graphicData uri="http://schemas.openxmlformats.org/drawingml/2006/table">
            <a:tbl>
              <a:tblPr/>
              <a:tblGrid>
                <a:gridCol w="104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8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39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музыки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66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23064"/>
              </p:ext>
            </p:extLst>
          </p:nvPr>
        </p:nvGraphicFramePr>
        <p:xfrm>
          <a:off x="738150" y="2214138"/>
          <a:ext cx="10614434" cy="4610464"/>
        </p:xfrm>
        <a:graphic>
          <a:graphicData uri="http://schemas.openxmlformats.org/drawingml/2006/table">
            <a:tbl>
              <a:tblPr/>
              <a:tblGrid>
                <a:gridCol w="93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2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84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1247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912693"/>
              </p:ext>
            </p:extLst>
          </p:nvPr>
        </p:nvGraphicFramePr>
        <p:xfrm>
          <a:off x="191344" y="1988841"/>
          <a:ext cx="11377265" cy="4845892"/>
        </p:xfrm>
        <a:graphic>
          <a:graphicData uri="http://schemas.openxmlformats.org/drawingml/2006/table">
            <a:tbl>
              <a:tblPr/>
              <a:tblGrid>
                <a:gridCol w="100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государственной культуры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зарубежного театра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Вокал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7236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7844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ru-RU">
                <a:solidFill>
                  <a:prstClr val="black"/>
                </a:solidFill>
              </a:rPr>
              <a:t>Сценка ко «Дню Чеченского языка»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Студенческая весна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Мероприятие к новому году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610</Words>
  <Application>Microsoft Office PowerPoint</Application>
  <DocSecurity>0</DocSecurity>
  <PresentationFormat>Широкоэкранный</PresentationFormat>
  <Paragraphs>267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92</cp:revision>
  <dcterms:created xsi:type="dcterms:W3CDTF">2017-02-20T01:33:13Z</dcterms:created>
  <dcterms:modified xsi:type="dcterms:W3CDTF">2026-10-16T12:16:45Z</dcterms:modified>
  <dc:identifier/>
  <dc:language/>
  <cp:version/>
</cp:coreProperties>
</file>