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 err="1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Саловатов</a:t>
            </a:r>
            <a:r>
              <a:rPr lang="ru-RU" sz="2800" dirty="0"/>
              <a:t> </a:t>
            </a:r>
            <a:r>
              <a:rPr lang="ru-RU" sz="2800" dirty="0" err="1"/>
              <a:t>Асхаб</a:t>
            </a:r>
            <a:r>
              <a:rPr lang="ru-RU" sz="2800" dirty="0"/>
              <a:t> </a:t>
            </a:r>
            <a:r>
              <a:rPr lang="ru-RU" sz="2800" dirty="0" err="1"/>
              <a:t>Анзорович</a:t>
            </a: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696" y="260648"/>
            <a:ext cx="3323679" cy="332367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47745D-AB61-B4C3-C052-F3F632DB1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86" y="3656335"/>
            <a:ext cx="1909252" cy="25875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73587"/>
              </p:ext>
            </p:extLst>
          </p:nvPr>
        </p:nvGraphicFramePr>
        <p:xfrm>
          <a:off x="597817" y="2041977"/>
          <a:ext cx="10069504" cy="4390197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593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40208"/>
              </p:ext>
            </p:extLst>
          </p:nvPr>
        </p:nvGraphicFramePr>
        <p:xfrm>
          <a:off x="166646" y="2357430"/>
          <a:ext cx="11712575" cy="395665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0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0230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780</Words>
  <Application>Microsoft Office PowerPoint</Application>
  <PresentationFormat>Широкоэкранный</PresentationFormat>
  <Paragraphs>289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17</cp:revision>
  <dcterms:created xsi:type="dcterms:W3CDTF">2017-02-19T01:33:13Z</dcterms:created>
  <dcterms:modified xsi:type="dcterms:W3CDTF">2026-10-06T11:22:42Z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