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Салаватов </a:t>
            </a:r>
            <a:r>
              <a:rPr lang="ru-RU" sz="2800" dirty="0" err="1"/>
              <a:t>Сайфула</a:t>
            </a:r>
            <a:r>
              <a:rPr lang="ru-RU" sz="2800" dirty="0"/>
              <a:t> Альбертович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DC9EA1-5C77-F184-4A92-68FB0C848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1" y="3584327"/>
            <a:ext cx="2057790" cy="24302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593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402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230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780</Words>
  <Application>Microsoft Office PowerPoint</Application>
  <PresentationFormat>Широкоэкранный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17</cp:revision>
  <dcterms:created xsi:type="dcterms:W3CDTF">2017-02-19T01:33:13Z</dcterms:created>
  <dcterms:modified xsi:type="dcterms:W3CDTF">2026-10-06T11:20:45Z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