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1384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>
                <a:solidFill>
                  <a:srgbClr val="FFFFFF"/>
                </a:solidFill>
              </a:rPr>
              <a:t>Мунаев Мохмад Селим </a:t>
            </a:r>
            <a:r>
              <a:rPr lang="ru-RU" dirty="0" err="1">
                <a:solidFill>
                  <a:srgbClr val="FFFFFF"/>
                </a:solidFill>
              </a:rPr>
              <a:t>Анзорович</a:t>
            </a:r>
            <a:r>
              <a:rPr dirty="0">
                <a:solidFill>
                  <a:srgbClr val="FFFFFF"/>
                </a:solidFill>
              </a:rPr>
              <a:t> </a:t>
            </a: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 </a:t>
            </a:r>
            <a:r>
              <a:rPr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30181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ru-RU" dirty="0"/>
              <a:t>Направление</a:t>
            </a:r>
            <a:r>
              <a:rPr dirty="0"/>
              <a:t>: Т</a:t>
            </a:r>
            <a:r>
              <a:rPr lang="ru-RU" dirty="0"/>
              <a:t>оргов</a:t>
            </a:r>
            <a:r>
              <a:rPr dirty="0" err="1"/>
              <a:t>ое</a:t>
            </a:r>
            <a:r>
              <a:rPr dirty="0"/>
              <a:t> </a:t>
            </a:r>
            <a:r>
              <a:rPr dirty="0" err="1"/>
              <a:t>дело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C44031-2009-1C5C-7C43-A724DE767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38702" y="3447565"/>
            <a:ext cx="1762821" cy="234737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1059598088"/>
              </p:ext>
            </p:extLst>
          </p:nvPr>
        </p:nvGraphicFramePr>
        <p:xfrm>
          <a:off x="666712" y="2285992"/>
          <a:ext cx="10069503" cy="439019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Физкультура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Российской государственности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Обуч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служ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07344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3720419965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Общ. соц. психология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Математ</a:t>
                      </a:r>
                      <a:r>
                        <a:rPr lang="ru-RU" dirty="0"/>
                        <a:t>. анализ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Информатика и ИТ в ТД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Ознакомит.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3336211907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Торгов. дело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Логист. </a:t>
                      </a:r>
                      <a:r>
                        <a:rPr lang="ru-RU" dirty="0" err="1"/>
                        <a:t>серв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обслуж</a:t>
                      </a:r>
                      <a:r>
                        <a:rPr lang="ru-RU" dirty="0"/>
                        <a:t>.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Мат. методы в экономике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Эк. </a:t>
                      </a:r>
                      <a:r>
                        <a:rPr lang="ru-RU" dirty="0" err="1"/>
                        <a:t>предприним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Чеченская </a:t>
                      </a:r>
                      <a:r>
                        <a:rPr lang="ru-RU" dirty="0" err="1"/>
                        <a:t>традиц</a:t>
                      </a:r>
                      <a:r>
                        <a:rPr lang="ru-RU" dirty="0"/>
                        <a:t>. культура и этика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Торгово-эконом.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3130165800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Иност</a:t>
                      </a:r>
                      <a:r>
                        <a:rPr lang="ru-RU" dirty="0"/>
                        <a:t>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и техника ведения переговоров в бизнесе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эконом. и МЭО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Финансы, ДО и кредит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 в Исламе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106211420"/>
              </p:ext>
            </p:extLst>
          </p:nvPr>
        </p:nvGraphicFramePr>
        <p:xfrm>
          <a:off x="239710" y="1770359"/>
          <a:ext cx="11712575" cy="207011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Эконом. теория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Ценообразование в маркетинговой деятельности предприятия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0" cy="170174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0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746</Words>
  <Application>Microsoft Office PowerPoint</Application>
  <PresentationFormat>Широкоэкранный</PresentationFormat>
  <Paragraphs>287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Aldy-PC</dc:creator>
  <cp:lastModifiedBy>Мохмад Селим Мунаев</cp:lastModifiedBy>
  <cp:revision>5</cp:revision>
  <dcterms:modified xsi:type="dcterms:W3CDTF">2026-10-14T18:05:52Z</dcterms:modified>
</cp:coreProperties>
</file>