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Махашев Мансур </a:t>
            </a:r>
            <a:r>
              <a:rPr lang="ru-RU" sz="2800" dirty="0" err="1"/>
              <a:t>Резаудинович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4292332" y="3026853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5" y="-14196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D54A4E-045C-4827-A452-9285C2EF8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75421" y="3340799"/>
            <a:ext cx="2852936" cy="2139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5593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402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0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0230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780</Words>
  <Application>Microsoft Office PowerPoint</Application>
  <PresentationFormat>Широкоэкранный</PresentationFormat>
  <Paragraphs>289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15</cp:revision>
  <dcterms:created xsi:type="dcterms:W3CDTF">2017-02-19T01:33:13Z</dcterms:created>
  <dcterms:modified xsi:type="dcterms:W3CDTF">2026-10-06T11:12:21Z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