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Каманаев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Абубакар-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Сиддик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Асланбекович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79870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135306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178663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637384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519</Words>
  <Application>Microsoft Office PowerPoint</Application>
  <PresentationFormat>Широкоэкранный</PresentationFormat>
  <Paragraphs>227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Ибрагим</cp:lastModifiedBy>
  <cp:revision>88</cp:revision>
  <dcterms:created xsi:type="dcterms:W3CDTF">2017-02-20T01:33:00Z</dcterms:created>
  <dcterms:modified xsi:type="dcterms:W3CDTF">2026-10-28T20:22:20Z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