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Абубакар 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удовлитворительно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5" cy="4627245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615282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2652</Words>
  <Application>Microsoft Office PowerPoint</Application>
  <PresentationFormat>Широкоэкранный</PresentationFormat>
  <Paragraphs>463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kitay9578@gmail.com</cp:lastModifiedBy>
  <cp:revision>82</cp:revision>
  <dcterms:created xsi:type="dcterms:W3CDTF">2017-02-20T01:33:00Z</dcterms:created>
  <dcterms:modified xsi:type="dcterms:W3CDTF">2026-10-21T11:18:37Z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