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60" r:id="rId1"/>
  </p:sldMasterIdLst>
  <p:notesMasterIdLst>
    <p:notesMasterId r:id="rId2"/>
  </p:notesMasterIdLst>
  <p:sldIdLst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Рисунок 14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13937" r="0" b="0"/>
          <a:stretch>
            <a:fillRect/>
          </a:stretch>
        </p:blipFill>
        <p:spPr>
          <a:xfrm rot="0">
            <a:off x="584901" y="3428999"/>
            <a:ext cx="2623520" cy="3377921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летворительно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Участие в гражданско-патриотическое акциях и шествиях университета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2017-02-18T01:33:13Z</dcterms:created>
  <dcterms:modified xsi:type="dcterms:W3CDTF">2026-10-26T16:53:10Z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a88d83245908430091240b577da9481f_23</vt:lpwstr>
  </property>
</Properties>
</file>