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commentAuthors" Target="commentAuthors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2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16.10.2026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4006453"/>
            <a:ext cx="6680813" cy="89894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mul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Мамакаев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Абдул-</a:t>
            </a:r>
            <a:r>
              <a:rPr lang="mul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Керим Идрисович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lang="LID4096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mul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505006"/>
              </p:ext>
            </p:extLst>
          </p:nvPr>
        </p:nvGraphicFramePr>
        <p:xfrm>
          <a:off x="695400" y="2285992"/>
          <a:ext cx="10040816" cy="4480152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удовлетворительно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6035"/>
              </p:ext>
            </p:extLst>
          </p:nvPr>
        </p:nvGraphicFramePr>
        <p:xfrm>
          <a:off x="694646" y="2083832"/>
          <a:ext cx="10525156" cy="44802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/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297205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Сети связи и системы коммутации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Управление It-проектами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Философия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Иностранный язык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r>
                        <a:t>11.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385472"/>
              </p:ext>
            </p:extLst>
          </p:nvPr>
        </p:nvGraphicFramePr>
        <p:xfrm>
          <a:off x="166646" y="2357430"/>
          <a:ext cx="11712575" cy="478493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хорошо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b="0" dirty="0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хорошо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lang="LID4096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dirty="0" err="1"/>
                        <a:t>зачтено</a:t>
                      </a:r>
                      <a:endParaRPr dirty="0"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mul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335</TotalTime>
  <Words>456</Words>
  <Application>Microsoft Office PowerPoint</Application>
  <DocSecurity>0</DocSecurity>
  <PresentationFormat>Широкоэкранный</PresentationFormat>
  <Paragraphs>189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baraduka7777@gmail.com</cp:lastModifiedBy>
  <cp:revision>81</cp:revision>
  <dcterms:created xsi:type="dcterms:W3CDTF">2017-02-20T01:33:13Z</dcterms:created>
  <dcterms:modified xsi:type="dcterms:W3CDTF">2026-10-16T09:32:31Z</dcterms:modified>
  <dc:identifier/>
  <dc:language/>
  <cp:version/>
</cp:coreProperties>
</file>