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6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«Чеченский государственный университет им. А.А.Кадырова»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altLang="en-US" sz="2200" dirty="0">
                <a:latin typeface="Times New Roman"/>
                <a:ea typeface="Arial"/>
                <a:cs typeface="Times New Roman"/>
              </a:rPr>
              <a:t>Факультет «Географии и геоэкологии»</a:t>
            </a:r>
          </a:p>
          <a:p>
            <a:pPr algn="ctr"/>
            <a:endParaRPr lang="ru-RU" sz="2200" dirty="0">
              <a:latin typeface="Times New Roman"/>
              <a:cs typeface="Times New Roman"/>
            </a:endParaRP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 «Туризм и индустрия гостеприимства» 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 err="1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Иптаева</a:t>
            </a:r>
            <a:r>
              <a:rPr lang="ru-RU" sz="2800" dirty="0"/>
              <a:t> Сабина Ахмедовна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</a:t>
            </a:r>
            <a:r>
              <a:rPr lang="en-US" sz="2400" dirty="0">
                <a:solidFill>
                  <a:srgbClr val="D9D9D9"/>
                </a:solidFill>
              </a:rPr>
              <a:t> 43.03.01 "</a:t>
            </a:r>
            <a:r>
              <a:rPr lang="ru-RU" altLang="en-US" sz="2400" dirty="0">
                <a:solidFill>
                  <a:srgbClr val="D9D9D9"/>
                </a:solidFill>
              </a:rPr>
              <a:t>Сервис</a:t>
            </a:r>
            <a:r>
              <a:rPr lang="en-US" altLang="en-US" sz="2400" dirty="0">
                <a:solidFill>
                  <a:srgbClr val="D9D9D9"/>
                </a:solidFill>
              </a:rPr>
              <a:t>"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4" y="533812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r>
              <a:rPr lang="en-US" sz="2400" dirty="0"/>
              <a:t>"</a:t>
            </a:r>
            <a:r>
              <a:rPr lang="ru-RU" altLang="en-US" sz="2400" dirty="0"/>
              <a:t>Сервис</a:t>
            </a:r>
            <a:r>
              <a:rPr lang="en-US" altLang="en-US" sz="2400" dirty="0"/>
              <a:t> </a:t>
            </a:r>
            <a:r>
              <a:rPr lang="ru-RU" altLang="en-US" sz="2400" dirty="0"/>
              <a:t>на</a:t>
            </a:r>
            <a:r>
              <a:rPr lang="en-US" altLang="en-US" sz="2400" dirty="0"/>
              <a:t> </a:t>
            </a:r>
            <a:r>
              <a:rPr lang="ru-RU" altLang="en-US" sz="2400" dirty="0"/>
              <a:t>предприятиях</a:t>
            </a:r>
            <a:r>
              <a:rPr lang="en-US" altLang="en-US" sz="2400" dirty="0"/>
              <a:t> </a:t>
            </a:r>
            <a:r>
              <a:rPr lang="ru-RU" altLang="en-US" sz="2400" dirty="0"/>
              <a:t>гостиничной</a:t>
            </a:r>
            <a:r>
              <a:rPr lang="en-US" altLang="en-US" sz="2400" dirty="0"/>
              <a:t> </a:t>
            </a:r>
            <a:r>
              <a:rPr lang="ru-RU" altLang="en-US" sz="2400" dirty="0"/>
              <a:t>индустрии</a:t>
            </a:r>
            <a:r>
              <a:rPr lang="en-US" altLang="en-US" sz="2400" dirty="0"/>
              <a:t>"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8696" y="260648"/>
            <a:ext cx="3323679" cy="332367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18C637-9227-8F8D-CF44-C30E97071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01" y="3584327"/>
            <a:ext cx="2360429" cy="26226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99643"/>
              </p:ext>
            </p:extLst>
          </p:nvPr>
        </p:nvGraphicFramePr>
        <p:xfrm>
          <a:off x="597817" y="2041977"/>
          <a:ext cx="10069504" cy="4745928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туризма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87351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332734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лиц с ограниченными возможностями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88486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581</Words>
  <Application>Microsoft Office PowerPoint</Application>
  <PresentationFormat>Широкоэкранный</PresentationFormat>
  <Paragraphs>215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мадина яхиева</cp:lastModifiedBy>
  <cp:revision>11</cp:revision>
  <dcterms:created xsi:type="dcterms:W3CDTF">2017-02-19T01:33:13Z</dcterms:created>
  <dcterms:modified xsi:type="dcterms:W3CDTF">2026-10-06T11:55:19Z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