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image" Target="../media/image1.jpeg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jpe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2969895" y="3936985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 err="1">
                <a:solidFill>
                  <a:srgbClr val="FFFFFF"/>
                </a:solidFill>
              </a:rPr>
              <a:t>Мамуева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Мадина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Аслановна</a:t>
            </a:r>
            <a:r>
              <a:rPr lang="ru-RU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58714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 err="1"/>
              <a:t>Специальность</a:t>
            </a:r>
            <a:r>
              <a:rPr dirty="0"/>
              <a:t>: </a:t>
            </a:r>
            <a:r>
              <a:rPr lang="ru-RU" dirty="0"/>
              <a:t>Торговое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828375" y="3586170"/>
            <a:ext cx="1702183" cy="2230336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8375" y="3398373"/>
            <a:ext cx="15737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018C2F-EC30-37DB-4E17-F5A2DA587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75" y="3640016"/>
            <a:ext cx="1702183" cy="217649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3541640737"/>
              </p:ext>
            </p:extLst>
          </p:nvPr>
        </p:nvGraphicFramePr>
        <p:xfrm>
          <a:off x="666712" y="2285992"/>
          <a:ext cx="10069503" cy="43901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</a:t>
                      </a: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sz="1400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дисциплины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Физ-ра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ОРГ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Чеченский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Эк.теория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Обучение </a:t>
                      </a:r>
                      <a:r>
                        <a:rPr lang="ru-RU" dirty="0" err="1"/>
                        <a:t>служ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19942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97817" y="1492054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525077060"/>
              </p:ext>
            </p:extLst>
          </p:nvPr>
        </p:nvGraphicFramePr>
        <p:xfrm>
          <a:off x="738150" y="2143116"/>
          <a:ext cx="10525156" cy="411447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семестр</a:t>
                      </a:r>
                      <a:endParaRPr sz="1400" b="1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Экономическая теория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Ознаком.практика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15332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sym typeface="Helvetica"/>
                        </a:rPr>
                        <a:t>4</a:t>
                      </a:r>
                      <a:r>
                        <a:rPr dirty="0">
                          <a:solidFill>
                            <a:srgbClr val="0070C0"/>
                          </a:solidFill>
                          <a:sym typeface="Helvetica"/>
                        </a:rPr>
                        <a:t>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Общ.соц.психология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sym typeface="Helvetica"/>
                        </a:rPr>
                        <a:t>5</a:t>
                      </a:r>
                      <a:r>
                        <a:rPr dirty="0">
                          <a:solidFill>
                            <a:srgbClr val="0070C0"/>
                          </a:solidFill>
                          <a:sym typeface="Helvetica"/>
                        </a:rPr>
                        <a:t>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Мат.анализ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sym typeface="Helvetica"/>
                        </a:rPr>
                        <a:t>6</a:t>
                      </a:r>
                      <a:r>
                        <a:rPr dirty="0">
                          <a:solidFill>
                            <a:srgbClr val="0070C0"/>
                          </a:solidFill>
                          <a:sym typeface="Helvetica"/>
                        </a:rPr>
                        <a:t>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Инф.и</a:t>
                      </a:r>
                      <a:r>
                        <a:rPr lang="ru-RU" dirty="0"/>
                        <a:t>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sym typeface="Helvetica"/>
                        </a:rPr>
                        <a:t>7</a:t>
                      </a:r>
                      <a:r>
                        <a:rPr dirty="0">
                          <a:solidFill>
                            <a:srgbClr val="0070C0"/>
                          </a:solidFill>
                          <a:sym typeface="Helvetica"/>
                        </a:rPr>
                        <a:t>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Русский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dirty="0">
                          <a:solidFill>
                            <a:srgbClr val="0070C0"/>
                          </a:solidFill>
                          <a:sym typeface="Helvetica"/>
                        </a:rPr>
                        <a:t>9</a:t>
                      </a:r>
                      <a:r>
                        <a:rPr dirty="0">
                          <a:solidFill>
                            <a:srgbClr val="0070C0"/>
                          </a:solidFill>
                          <a:sym typeface="Helvetica"/>
                        </a:rPr>
                        <a:t>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1231366475"/>
              </p:ext>
            </p:extLst>
          </p:nvPr>
        </p:nvGraphicFramePr>
        <p:xfrm>
          <a:off x="166646" y="2357428"/>
          <a:ext cx="11712575" cy="389568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Торговое дело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Логист.серв.обслуживания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ММЭ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Эк.предприятие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Ин.язык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ЧТК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Физ-ра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829200521"/>
              </p:ext>
            </p:extLst>
          </p:nvPr>
        </p:nvGraphicFramePr>
        <p:xfrm>
          <a:off x="166646" y="2357428"/>
          <a:ext cx="11712575" cy="359091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Торгово-экономическая практика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75475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экономика и </a:t>
                      </a:r>
                      <a:r>
                        <a:rPr lang="ru-RU" dirty="0" err="1"/>
                        <a:t>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Финансовая деятельность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в Исламе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9.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Физ-ра</a:t>
                      </a: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1044190674"/>
              </p:ext>
            </p:extLst>
          </p:nvPr>
        </p:nvGraphicFramePr>
        <p:xfrm>
          <a:off x="239710" y="1770359"/>
          <a:ext cx="11712575" cy="19177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Экономическая теория 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Скрытая безработица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 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Ценообразование на товары и услуги в рыночных условиях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/>
                        <a:t>4</a:t>
                      </a: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50014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6283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Широкоэкранный</PresentationFormat>
  <Paragraphs>206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Гостевой пользователь</cp:lastModifiedBy>
  <cp:revision>6</cp:revision>
  <dcterms:modified xsi:type="dcterms:W3CDTF">2026-10-09T14:35:56Z</dcterms:modified>
</cp:coreProperties>
</file>