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Аслан Русланович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84920"/>
              </p:ext>
            </p:extLst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4018732622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№95/03-21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04.08.2024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76175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№316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10.07.2025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5637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39850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86851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125991"/>
              </p:ext>
            </p:extLst>
          </p:nvPr>
        </p:nvGraphicFramePr>
        <p:xfrm>
          <a:off x="695400" y="2285992"/>
          <a:ext cx="10040816" cy="457420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480761"/>
              </p:ext>
            </p:extLst>
          </p:nvPr>
        </p:nvGraphicFramePr>
        <p:xfrm>
          <a:off x="191344" y="2050427"/>
          <a:ext cx="11809311" cy="4608061"/>
        </p:xfrm>
        <a:graphic>
          <a:graphicData uri="http://schemas.openxmlformats.org/drawingml/2006/table">
            <a:tbl>
              <a:tblPr/>
              <a:tblGrid>
                <a:gridCol w="10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8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39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музыки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66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35296"/>
              </p:ext>
            </p:extLst>
          </p:nvPr>
        </p:nvGraphicFramePr>
        <p:xfrm>
          <a:off x="738150" y="2214138"/>
          <a:ext cx="10614434" cy="4610464"/>
        </p:xfrm>
        <a:graphic>
          <a:graphicData uri="http://schemas.openxmlformats.org/drawingml/2006/table">
            <a:tbl>
              <a:tblPr/>
              <a:tblGrid>
                <a:gridCol w="93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4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124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52834"/>
              </p:ext>
            </p:extLst>
          </p:nvPr>
        </p:nvGraphicFramePr>
        <p:xfrm>
          <a:off x="191344" y="1988841"/>
          <a:ext cx="11377265" cy="4845892"/>
        </p:xfrm>
        <a:graphic>
          <a:graphicData uri="http://schemas.openxmlformats.org/drawingml/2006/table">
            <a:tbl>
              <a:tblPr/>
              <a:tblGrid>
                <a:gridCol w="100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государственной культуры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зарубежного театра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Вокал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236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44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1984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Мероприятие к новому году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601</Words>
  <Application>Microsoft Office PowerPoint</Application>
  <DocSecurity>0</DocSecurity>
  <PresentationFormat>Широкоэкранный</PresentationFormat>
  <Paragraphs>265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93</cp:revision>
  <dcterms:created xsi:type="dcterms:W3CDTF">2017-02-20T01:33:13Z</dcterms:created>
  <dcterms:modified xsi:type="dcterms:W3CDTF">2026-10-16T12:13:56Z</dcterms:modified>
  <dc:identifier/>
  <dc:language/>
  <cp:version/>
</cp:coreProperties>
</file>