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6858000" cx="12192000"/>
  <p:notesSz cx="6858000" cy="12192000"/>
  <p:embeddedFontLst>
    <p:embeddedFont>
      <p:font typeface="Constantia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hgSb5OZ1Y4/v4zMdFtH7ut+yfC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14695E-9D70-4E3A-9AE1-019A0C17E465}">
  <a:tblStyle styleId="{BA14695E-9D70-4E3A-9AE1-019A0C17E46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Constantia-regular.fntdata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Constantia-italic.fntdata"/><Relationship Id="rId25" Type="http://schemas.openxmlformats.org/officeDocument/2006/relationships/font" Target="fonts/Constantia-bold.fntdata"/><Relationship Id="rId28" Type="http://customschemas.google.com/relationships/presentationmetadata" Target="metadata"/><Relationship Id="rId27" Type="http://schemas.openxmlformats.org/officeDocument/2006/relationships/font" Target="fonts/Constantia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7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3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4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5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6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algn="l"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b="1" sz="5600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6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b="0" sz="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/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b="0" sz="2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2" type="body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/>
          <p:nvPr/>
        </p:nvSpPr>
        <p:spPr>
          <a:xfrm flipH="1" rot="-10380000">
            <a:off x="4221163" y="1108075"/>
            <a:ext cx="7010399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28"/>
          <p:cNvSpPr/>
          <p:nvPr/>
        </p:nvSpPr>
        <p:spPr>
          <a:xfrm flipH="1" rot="-1038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28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28"/>
          <p:cNvSpPr/>
          <p:nvPr/>
        </p:nvSpPr>
        <p:spPr>
          <a:xfrm flipH="1" rot="10800000">
            <a:off x="5842000" y="6219825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28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8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indent="-293370" lvl="1" marL="914400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28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2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1" type="body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algn="l"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2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0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0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algn="l"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8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8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8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8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17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17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1" name="Google Shape;31;p1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1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17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17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17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.png"/><Relationship Id="rId5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1" lang="ru-RU"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380143" y="147960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 </a:t>
            </a: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и зарубежная литература»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2899510" y="2413799"/>
            <a:ext cx="876911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3347173" y="3429011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Израилова Хадижат Саламбековна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45.03.01 «Филология»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3050" y="3121675"/>
            <a:ext cx="2594776" cy="34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1270400" y="1159280"/>
            <a:ext cx="9651199" cy="5253822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 txBox="1"/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1500">
            <a:spAutoFit/>
          </a:bodyPr>
          <a:lstStyle/>
          <a:p>
            <a:pPr indent="0" lvl="0" marL="11516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2"/>
          <p:cNvSpPr/>
          <p:nvPr/>
        </p:nvSpPr>
        <p:spPr>
          <a:xfrm>
            <a:off x="1781995" y="974855"/>
            <a:ext cx="8852636" cy="29539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3727680" y="1020962"/>
            <a:ext cx="6906945" cy="221690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1781995" y="1020962"/>
            <a:ext cx="1890413" cy="221690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341977" y="1998595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 95/03-21 от 04.08.2024</a:t>
            </a:r>
            <a:endParaRPr/>
          </a:p>
        </p:txBody>
      </p:sp>
      <p:sp>
        <p:nvSpPr>
          <p:cNvPr id="135" name="Google Shape;135;p2"/>
          <p:cNvSpPr txBox="1"/>
          <p:nvPr/>
        </p:nvSpPr>
        <p:spPr>
          <a:xfrm>
            <a:off x="1358039" y="2800993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№316 от 10.07.2025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1341977" y="3637229"/>
            <a:ext cx="91494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 № 342 от 20.07.2026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1341977" y="4445713"/>
            <a:ext cx="91494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3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66375"/>
                <a:gridCol w="5369700"/>
                <a:gridCol w="4455150"/>
              </a:tblGrid>
              <a:tr h="509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Старославянский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(удовл)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служению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филологии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8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Google Shape;148;p3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Русская диалектология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Педагогика и психология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9" name="Google Shape;159;p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60" name="Google Shape;1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5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Общее языкознание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3(удовл)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3(удовл)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3(удовл)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3(удовл)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Правоведение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Практика русского языка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Чеченские традиционная культура и этика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0" name="Google Shape;170;p5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6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67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1190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11900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русского литературного языка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4(хорошо)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8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30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Философия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748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Этнолингвистика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Общее языкознание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1" name="Google Shape;181;p6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82" name="Google Shape;18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7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735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7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35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230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696025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93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3" name="Google Shape;203;p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04" name="Google Shape;20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9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4" name="Google Shape;214;p9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15" name="Google Shape;21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10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25" name="Google Shape;225;p10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26" name="Google Shape;22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11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570550"/>
                <a:gridCol w="4680525"/>
                <a:gridCol w="4392500"/>
                <a:gridCol w="2154725"/>
              </a:tblGrid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05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123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82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39" name="Google Shape;239;p11"/>
          <p:cNvSpPr/>
          <p:nvPr/>
        </p:nvSpPr>
        <p:spPr>
          <a:xfrm>
            <a:off x="173590" y="6483319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240" name="Google Shape;24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"/>
          <p:cNvSpPr txBox="1"/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6" name="Google Shape;246;p12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7" name="Google Shape;247;p12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/>
          </a:p>
        </p:txBody>
      </p:sp>
      <p:sp>
        <p:nvSpPr>
          <p:cNvPr id="267" name="Google Shape;267;p1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272" name="Google Shape;272;p13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Хасуева</a:t>
                      </a: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Х.Г.; Сулейманова Т.З.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Орзамиева Р.С.; Сулейманова Т.З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73" name="Google Shape;273;p13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274" name="Google Shape;27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/>
          </a:p>
        </p:txBody>
      </p:sp>
      <p:sp>
        <p:nvSpPr>
          <p:cNvPr id="280" name="Google Shape;280;p1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3" name="Google Shape;283;p14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{BA14695E-9D70-4E3A-9AE1-019A0C17E465}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84" name="Google Shape;284;p14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285" name="Google Shape;2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3FB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cap="flat" cmpd="sng" w="2540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8" name="Google Shape;2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/>
          </a:p>
        </p:txBody>
      </p:sp>
      <p:sp>
        <p:nvSpPr>
          <p:cNvPr id="304" name="Google Shape;304;p16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9" name="Google Shape;30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2017-02-19T19:33:13Z</dcterms:created>
  <dc:creator>Ramzan Hadzhimuratov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