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lang="en-GB"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Мадаева</a:t>
            </a:r>
            <a:r>
              <a:rPr lang="ru-RU" dirty="0">
                <a:solidFill>
                  <a:srgbClr val="FFFFFF"/>
                </a:solidFill>
              </a:rPr>
              <a:t> Лаура </a:t>
            </a:r>
            <a:r>
              <a:rPr lang="ru-RU" dirty="0" err="1">
                <a:solidFill>
                  <a:srgbClr val="FFFFFF"/>
                </a:solidFill>
              </a:rPr>
              <a:t>Сулимановна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67210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Специальность: Т</a:t>
            </a:r>
            <a:r>
              <a:rPr lang="ru-RU" dirty="0" err="1"/>
              <a:t>орговое</a:t>
            </a:r>
            <a:r>
              <a:rPr lang="ru-RU" dirty="0"/>
              <a:t> дело 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A13B11-A75C-F4DD-A2A6-2DED5B6F1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0" y="3083289"/>
            <a:ext cx="1939059" cy="258357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2979216845"/>
              </p:ext>
            </p:extLst>
          </p:nvPr>
        </p:nvGraphicFramePr>
        <p:xfrm>
          <a:off x="666712" y="2285992"/>
          <a:ext cx="10069503" cy="403446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Чечен-язык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Эк-теория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578913959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Ознакомительная практика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Общ.соц.психология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Мат.Анализ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Ин.яз</a:t>
                      </a: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Информатика</a:t>
                      </a:r>
                      <a:r>
                        <a:rPr lang="ru-RU" dirty="0"/>
                        <a:t> 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760896544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Торговое дело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Логистика </a:t>
                      </a:r>
                      <a:r>
                        <a:rPr lang="ru-RU" dirty="0" err="1"/>
                        <a:t>сервисного</a:t>
                      </a:r>
                      <a:r>
                        <a:rPr lang="ru-RU" dirty="0"/>
                        <a:t> обслуживания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Эк.предприятие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Ин-яз</a:t>
                      </a: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ЧТК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Физ-ра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МИЭ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1016829963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Торгово-экономическая практика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 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Финансовая деятельность 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в Исламе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экономика и </a:t>
                      </a:r>
                      <a:r>
                        <a:rPr lang="ru-RU" dirty="0" err="1"/>
                        <a:t>Мэо</a:t>
                      </a: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1402570142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Проблемы и перспективы развития малого бизнеса </a:t>
                      </a:r>
                      <a:r>
                        <a:rPr lang="ru-RU"/>
                        <a:t>в России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 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Ценовая</a:t>
                      </a:r>
                      <a:r>
                        <a:rPr lang="ru-RU" dirty="0"/>
                        <a:t> политика в </a:t>
                      </a:r>
                      <a:r>
                        <a:rPr lang="ru-RU"/>
                        <a:t>системе маркетинга 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Лаура Мадаева</cp:lastModifiedBy>
  <cp:revision>11</cp:revision>
  <dcterms:modified xsi:type="dcterms:W3CDTF">2026-10-09T17:06:01Z</dcterms:modified>
</cp:coreProperties>
</file>