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2969895" y="3787464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>
                <a:solidFill>
                  <a:srgbClr val="FFFFFF"/>
                </a:solidFill>
              </a:rPr>
              <a:t>Кагерманова Хава </a:t>
            </a:r>
            <a:r>
              <a:rPr lang="ru-RU" dirty="0" err="1">
                <a:solidFill>
                  <a:srgbClr val="FFFFFF"/>
                </a:solidFill>
              </a:rPr>
              <a:t>Магамедовна</a:t>
            </a:r>
            <a:r>
              <a:rPr lang="ru-RU" dirty="0">
                <a:solidFill>
                  <a:srgbClr val="FFFFFF"/>
                </a:solidFill>
              </a:rPr>
              <a:t> </a:t>
            </a:r>
            <a:endParaRPr dirty="0">
              <a:solidFill>
                <a:srgbClr val="FFFFFF"/>
              </a:solidFill>
            </a:endParaRP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Форма обучения:  </a:t>
            </a:r>
            <a:r>
              <a:rPr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587149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Специальность: Т</a:t>
            </a:r>
            <a:r>
              <a:rPr lang="ru-RU" dirty="0" err="1"/>
              <a:t>орговое</a:t>
            </a:r>
            <a:r>
              <a:rPr dirty="0"/>
              <a:t> дело</a:t>
            </a:r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595237" y="3631307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32956" y="3427748"/>
            <a:ext cx="206856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24D7DC-40F4-9937-5E83-E1BDA09B6E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37" y="3303331"/>
            <a:ext cx="1822046" cy="242705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6448309" y="-130578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" name="Group 70">
            <a:extLst>
              <a:ext uri="{FF2B5EF4-FFF2-40B4-BE49-F238E27FC236}">
                <a16:creationId xmlns:a16="http://schemas.microsoft.com/office/drawing/2014/main" id="{71B0A850-0B3F-31E5-4DC6-E1CF956D05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9298607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lvl="1"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ОРГ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Эк.теория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Обуч.служ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82785400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Экономическая теория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Основы.предприн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Ознаком.практика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Информатика</a:t>
                      </a:r>
                      <a:r>
                        <a:rPr lang="ru-RU" dirty="0"/>
                        <a:t>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Русский язык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Физ.культ и спорт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Общая психология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Математ.анализ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119358017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Логист.серв.обслуж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Мат.методы в экономике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Эк.предприним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традиц.культура</a:t>
                      </a:r>
                      <a:r>
                        <a:rPr lang="ru-RU" dirty="0"/>
                        <a:t>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Физ.культ и спорт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 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2935039789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Иностранный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экономика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Физ.культ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6" cy="395822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2284359494"/>
              </p:ext>
            </p:extLst>
          </p:nvPr>
        </p:nvGraphicFramePr>
        <p:xfrm>
          <a:off x="239710" y="1770359"/>
          <a:ext cx="11712575" cy="19177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Эконом.теория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Роль ЦБ России как стабилизатора экономики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Маркетинг 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t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>
                          <a:sym typeface="Helvetica"/>
                        </a:defRPr>
                      </a:pPr>
                      <a:r>
                        <a:rPr lang="ru-RU" sz="1050" dirty="0">
                          <a:effectLst/>
                        </a:rPr>
                        <a:t>Маркетинг новых товаров</a:t>
                      </a:r>
                      <a:endParaRPr lang="ru-RU" b="0" i="0" u="none" strike="noStrike" cap="none" spc="0" baseline="0" dirty="0">
                        <a:solidFill>
                          <a:schemeClr val="tx1"/>
                        </a:solidFill>
                        <a:effectLst/>
                        <a:uFillTx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Широкоэкранный</PresentationFormat>
  <Paragraphs>206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hava08102@gmail.com</cp:lastModifiedBy>
  <cp:revision>7</cp:revision>
  <dcterms:modified xsi:type="dcterms:W3CDTF">2026-10-09T20:02:20Z</dcterms:modified>
</cp:coreProperties>
</file>