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дова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53" name="Рисунок 13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rcRect l="0" t="10822" r="4728" b="25640"/>
          <a:stretch>
            <a:fillRect/>
          </a:stretch>
        </p:blipFill>
        <p:spPr>
          <a:xfrm rot="0">
            <a:off x="482573" y="3491526"/>
            <a:ext cx="2657897" cy="2884289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етворительно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летворительно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</a:t>
            </a:r>
            <a:r>
              <a:rPr lang="ru-RU">
                <a:solidFill>
                  <a:srgbClr val="000000"/>
                </a:solidFill>
              </a:rPr>
              <a:t>ч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с</a:t>
            </a:r>
            <a:r>
              <a:rPr lang="ru-RU">
                <a:solidFill>
                  <a:srgbClr val="000000"/>
                </a:solidFill>
              </a:rPr>
              <a:t>тие </a:t>
            </a:r>
            <a:r>
              <a:rPr lang="ru-RU">
                <a:solidFill>
                  <a:srgbClr val="000000"/>
                </a:solidFill>
              </a:rPr>
              <a:t>в </a:t>
            </a:r>
            <a:r>
              <a:rPr lang="ru-RU">
                <a:solidFill>
                  <a:srgbClr val="000000"/>
                </a:solidFill>
              </a:rPr>
              <a:t>г</a:t>
            </a:r>
            <a:r>
              <a:rPr lang="ru-RU">
                <a:solidFill>
                  <a:srgbClr val="000000"/>
                </a:solidFill>
              </a:rPr>
              <a:t>р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жданско</a:t>
            </a:r>
            <a:r>
              <a:rPr altLang="ru-RU" lang="en-US">
                <a:solidFill>
                  <a:srgbClr val="000000"/>
                </a:solidFill>
              </a:rPr>
              <a:t>-патриотическ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ц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я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ш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я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н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верситет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2017-02-17T19:33:13Z</dcterms:created>
  <dcterms:modified xsi:type="dcterms:W3CDTF">2026-10-26T17:37:19Z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55f00420a8a24fae9297f2b0b3352467_23</vt:lpwstr>
  </property>
</Properties>
</file>