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2" d="100"/>
          <a:sy n="102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Дениев Бекхан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228782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</a:t>
                      </a: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</a:t>
                      </a:r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коммутации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6753010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348</TotalTime>
  <Words>526</Words>
  <Application>Microsoft Office PowerPoint</Application>
  <DocSecurity>0</DocSecurity>
  <PresentationFormat>Широкоэкранный</PresentationFormat>
  <Paragraphs>231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 T</cp:lastModifiedBy>
  <cp:revision>82</cp:revision>
  <dcterms:created xsi:type="dcterms:W3CDTF">2017-02-20T01:33:13Z</dcterms:created>
  <dcterms:modified xsi:type="dcterms:W3CDTF">2026-10-21T21:04:43Z</dcterms:modified>
  <dc:identifier/>
  <dc:language/>
  <cp:version/>
</cp:coreProperties>
</file>