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Даниев Ясин Сайд-Селахович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5" cy="4627245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  <a:endParaRPr lang="ru-RU" alt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  <a:endParaRPr lang="ru-RU" alt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2652</Words>
  <Application>WPS Presentation</Application>
  <PresentationFormat>Широкоэкранный</PresentationFormat>
  <Paragraphs>463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Dell</cp:lastModifiedBy>
  <cp:revision>80</cp:revision>
  <dcterms:created xsi:type="dcterms:W3CDTF">2017-02-20T01:33:00Z</dcterms:created>
  <dcterms:modified xsi:type="dcterms:W3CDTF">2026-10-12T19:39:19Z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