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s/comment1.xml" ContentType="application/vnd.openxmlformats-officedocument.presentationml.comment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autoCompressPictures="0">
  <p:sldMasterIdLst>
    <p:sldMasterId id="2147483648" r:id="rId1"/>
  </p:sldMasterIdLst>
  <p:notesMasterIdLst>
    <p:notesMasterId r:id="rId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type="screen16x9" cy="6858000" cx="12192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1pPr>
    <a:lvl2pPr algn="l" marL="457200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2pPr>
    <a:lvl3pPr algn="l" marL="914400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3pPr>
    <a:lvl4pPr algn="l" marL="1371600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4pPr>
    <a:lvl5pPr algn="l" marL="1828800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5pPr>
    <a:lvl6pPr algn="l" defTabSz="914400" marL="22860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6pPr>
    <a:lvl7pPr algn="l" defTabSz="914400" marL="27432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7pPr>
    <a:lvl8pPr algn="l" defTabSz="914400" marL="3200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8pPr>
    <a:lvl9pPr algn="l" defTabSz="914400" marL="36576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9pPr>
  </p:defaultTextStyle>
</p:presentation>
</file>

<file path=ppt/commentAuthors.xml><?xml version="1.0" encoding="utf-8"?>
<p:cmAuthorLst xmlns:p="http://schemas.openxmlformats.org/presentationml/2006/main" xmlns:r="http://schemas.openxmlformats.org/officeDocument/2006/relationships" xmlns:a="http://schemas.openxmlformats.org/drawingml/2006/main">
  <p:cmAuthor id="1" name="А2-06-11" initials="А" lastIdx="2" clrIdx="0"/>
</p:cmAuthorLst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>
  <p:showPr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>
  <p:normalViewPr>
    <p:restoredLeft sz="12017" autoAdjust="0"/>
    <p:restoredTop sz="94660"/>
  </p:normalViewPr>
  <p:slideViewPr>
    <p:cSldViewPr showGuides="1">
      <p:cViewPr varScale="1">
        <p:scale>
          <a:sx n="108" d="100"/>
          <a:sy n="108" d="100"/>
        </p:scale>
        <p:origin x="882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tableStyles" Target="tableStyles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commentAuthors" Target="commentAuthors.xml"/><Relationship Id="rId17" Type="http://schemas.openxmlformats.org/officeDocument/2006/relationships/theme" Target="theme/theme1.xml"/></Relationships>
</file>

<file path=ppt/comments/comment1.xml><?xml version="1.0" encoding="utf-8"?>
<p:cmLst xmlns:p="http://schemas.openxmlformats.org/presentationml/2006/main" xmlns:r="http://schemas.openxmlformats.org/officeDocument/2006/relationships" xmlns:a="http://schemas.openxmlformats.org/drawingml/2006/main">
  <p:cm authorId="1" dt="2022-04-13T13:55:00.489" idx="2">
    <p:pos x="7507" y="1117"/>
    <p:text/>
  </p:cm>
</p:cmLst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7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704" name="Rectangle 4"/>
          <p:cNvSpPr>
            <a:spLocks noChangeAspect="1" noRot="1" noGrp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/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7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7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7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t>‹#›</a:t>
            </a:fld>
            <a:endParaRPr lang="en-US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fontAlgn="base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algn="l" fontAlgn="base" marL="4572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algn="l" fontAlgn="base" marL="9144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algn="l" fontAlgn="base" marL="13716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algn="l" fontAlgn="base" marL="18288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itle" userDrawn="1">
  <p:cSld name="Титульный слайд">
    <p:bg>
      <p:bgPr>
        <a:blipFill>
          <a:blip xmlns:r="http://schemas.openxmlformats.org/officeDocument/2006/relationships" r:embed="rId1"/>
          <a:stretch>
            <a:fillRect/>
          </a:stretch>
        </a:blipFill>
        <a:effectLst/>
      </p:bgPr>
    </p:bg>
    <p:spTree>
      <p:nvGrpSpPr>
        <p:cNvPr id="24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85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/>
          <a:ln>
            <a:noFill/>
          </a:ln>
        </p:spPr>
        <p:txBody>
          <a:bodyPr rIns="18288" tIns="0">
            <a:normAutofit/>
          </a:bodyPr>
          <a:lstStyle>
            <a:lvl1pPr algn="r">
              <a:spcBef>
                <a:spcPts val="0"/>
              </a:spcBef>
              <a:buNone/>
              <a:defRPr b="1" sz="56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586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algn="r" indent="0" marL="0" marR="45720">
              <a:buNone/>
              <a:defRPr>
                <a:solidFill>
                  <a:schemeClr val="tx1"/>
                </a:solidFill>
              </a:defRPr>
            </a:lvl1pPr>
            <a:lvl2pPr algn="ctr" indent="0" marL="457200">
              <a:buNone/>
            </a:lvl2pPr>
            <a:lvl3pPr algn="ctr" indent="0" marL="914400">
              <a:buNone/>
            </a:lvl3pPr>
            <a:lvl4pPr algn="ctr" indent="0" marL="1371600">
              <a:buNone/>
            </a:lvl4pPr>
            <a:lvl5pPr algn="ctr" indent="0" marL="1828800">
              <a:buNone/>
            </a:lvl5pPr>
            <a:lvl6pPr algn="ctr" indent="0" marL="2286000">
              <a:buNone/>
            </a:lvl6pPr>
            <a:lvl7pPr algn="ctr" indent="0" marL="2743200">
              <a:buNone/>
            </a:lvl7pPr>
            <a:lvl8pPr algn="ctr" indent="0" marL="3200400">
              <a:buNone/>
            </a:lvl8pPr>
            <a:lvl9pPr algn="ctr" indent="0" marL="3657600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1048587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751390EB-26BA-4D50-8C6E-BD85CFA3FFBE}" type="datetimeFigureOut">
              <a:rPr lang="ru-RU"/>
            </a:fld>
            <a:endParaRPr lang="ru-RU"/>
          </a:p>
        </p:txBody>
      </p:sp>
      <p:sp>
        <p:nvSpPr>
          <p:cNvPr id="1048588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589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7E21A85A-CB2E-4170-ADCD-C7FB0E671FD7}" type="slidenum">
              <a:rPr lang="ru-RU"/>
            </a:fld>
            <a:endParaRPr lang="ru-RU"/>
          </a:p>
        </p:txBody>
      </p:sp>
    </p:spTree>
  </p:cSld>
  <p:clrMapOvr>
    <a:overrideClrMapping accent1="accent1" accent2="accent2" accent3="accent3" accent4="accent4" accent5="accent5" accent6="accent6" bg1="dk1" bg2="dk2" tx1="lt1" tx2="lt2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obj" userDrawn="1">
  <p:cSld name="Заголовок и объект">
    <p:spTree>
      <p:nvGrpSpPr>
        <p:cNvPr id="38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57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58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5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4CB986BA-4A41-4815-8F2B-82AE23294A18}" type="datetimeFigureOut">
              <a:rPr lang="ru-RU"/>
            </a:fld>
            <a:endParaRPr lang="ru-RU"/>
          </a:p>
        </p:txBody>
      </p:sp>
      <p:sp>
        <p:nvSpPr>
          <p:cNvPr id="104866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6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46E842C4-46DF-408D-AF12-F99904AE55FF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secHead" userDrawn="1">
  <p:cSld name="Заголовок раздела">
    <p:bg>
      <p:bgPr>
        <a:blipFill>
          <a:blip xmlns:r="http://schemas.openxmlformats.org/officeDocument/2006/relationships" r:embed="rId1"/>
          <a:stretch>
            <a:fillRect/>
          </a:stretch>
        </a:blipFill>
        <a:effectLst/>
      </p:bgPr>
    </p:bg>
    <p:spTree>
      <p:nvGrpSpPr>
        <p:cNvPr id="4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77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/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b="1" cap="none" sz="5600" lang="en-US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78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indent="0" marL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1048679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5E19D9B3-C27D-4BE8-A7A4-3193B569954A}" type="datetimeFigureOut">
              <a:rPr lang="ru-RU"/>
            </a:fld>
            <a:endParaRPr lang="ru-RU"/>
          </a:p>
        </p:txBody>
      </p:sp>
      <p:sp>
        <p:nvSpPr>
          <p:cNvPr id="1048680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81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79D353F4-5627-4814-985D-66BE076CC10A}" type="slidenum">
              <a:rPr lang="ru-RU"/>
            </a:fld>
            <a:endParaRPr lang="ru-RU"/>
          </a:p>
        </p:txBody>
      </p:sp>
    </p:spTree>
  </p:cSld>
  <p:clrMapOvr>
    <a:overrideClrMapping accent1="accent1" accent2="accent2" accent3="accent3" accent4="accent4" accent5="accent5" accent6="accent6" bg1="dk1" bg2="dk2" tx1="lt1" tx2="lt2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woObj" userDrawn="1">
  <p:cSld name="Два объекта">
    <p:spTree>
      <p:nvGrpSpPr>
        <p:cNvPr id="42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82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83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84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8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D55F2842-0D72-4992-8872-86DCC59C7352}" type="datetimeFigureOut">
              <a:rPr lang="ru-RU"/>
            </a:fld>
            <a:endParaRPr lang="ru-RU"/>
          </a:p>
        </p:txBody>
      </p:sp>
      <p:sp>
        <p:nvSpPr>
          <p:cNvPr id="104868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8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2345CBA4-12F5-40CF-8182-59EE6E5DFFFB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woTxTwoObj" userDrawn="1">
  <p:cSld name="Сравнение">
    <p:spTree>
      <p:nvGrpSpPr>
        <p:cNvPr id="43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88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89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anchor="ctr" bIns="0" lIns="45720" rIns="45720" tIns="0">
            <a:noAutofit/>
          </a:bodyPr>
          <a:lstStyle>
            <a:lvl1pPr indent="0" marL="0">
              <a:buNone/>
              <a:defRPr b="1" cap="none" sz="2400">
                <a:solidFill>
                  <a:schemeClr val="tx2"/>
                </a:solidFill>
              </a:defRPr>
            </a:lvl1pPr>
            <a:lvl2pPr>
              <a:buNone/>
              <a:defRPr b="1" sz="2000"/>
            </a:lvl2pPr>
            <a:lvl3pPr>
              <a:buNone/>
              <a:defRPr b="1" sz="1800"/>
            </a:lvl3pPr>
            <a:lvl4pPr>
              <a:buNone/>
              <a:defRPr b="1" sz="1600"/>
            </a:lvl4pPr>
            <a:lvl5pPr>
              <a:buNone/>
              <a:defRPr b="1" sz="1600"/>
            </a:lvl5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1048690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anchor="ctr" bIns="0" lIns="45720" rIns="45720" tIns="0"/>
          <a:lstStyle>
            <a:lvl1pPr indent="0" marL="0">
              <a:buNone/>
              <a:defRPr b="1" cap="none" sz="2400">
                <a:solidFill>
                  <a:schemeClr val="tx2"/>
                </a:solidFill>
              </a:defRPr>
            </a:lvl1pPr>
            <a:lvl2pPr>
              <a:buNone/>
              <a:defRPr b="1" sz="2000"/>
            </a:lvl2pPr>
            <a:lvl3pPr>
              <a:buNone/>
              <a:defRPr b="1" sz="1800"/>
            </a:lvl3pPr>
            <a:lvl4pPr>
              <a:buNone/>
              <a:defRPr b="1" sz="1600"/>
            </a:lvl4pPr>
            <a:lvl5pPr>
              <a:buNone/>
              <a:defRPr b="1" sz="1600"/>
            </a:lvl5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1048691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92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93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23EDC5C0-0AE0-452D-81BB-24C72C649326}" type="datetimeFigureOut">
              <a:rPr lang="ru-RU"/>
            </a:fld>
            <a:endParaRPr lang="ru-RU"/>
          </a:p>
        </p:txBody>
      </p:sp>
      <p:sp>
        <p:nvSpPr>
          <p:cNvPr id="1048694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95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A0CF2B12-84BE-43DE-8DCC-85EBF9E605D6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itleOnly" userDrawn="1">
  <p:cSld name="Только заголовок">
    <p:spTree>
      <p:nvGrpSpPr>
        <p:cNvPr id="36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48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b="0" sz="500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4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84F640C1-E4D4-42ED-9103-ACB92B0CED0E}" type="datetimeFigureOut">
              <a:rPr lang="ru-RU"/>
            </a:fld>
            <a:endParaRPr lang="ru-RU"/>
          </a:p>
        </p:txBody>
      </p:sp>
      <p:sp>
        <p:nvSpPr>
          <p:cNvPr id="104865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5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FC1E4460-C2D9-41E9-AC16-B2BF7468FAE5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blank" userDrawn="1">
  <p:cSld name="Пустой слайд">
    <p:spTree>
      <p:nvGrpSpPr>
        <p:cNvPr id="26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9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A7A32E5C-7401-422A-A98C-78689442F624}" type="datetimeFigureOut">
              <a:rPr lang="ru-RU"/>
            </a:fld>
            <a:endParaRPr lang="ru-RU"/>
          </a:p>
        </p:txBody>
      </p:sp>
      <p:sp>
        <p:nvSpPr>
          <p:cNvPr id="104859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59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8B1E2EAC-7F22-4615-B62F-BA8552E307DE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objTx" userDrawn="1">
  <p:cSld name="Объект с подписью">
    <p:spTree>
      <p:nvGrpSpPr>
        <p:cNvPr id="44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96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b="0" sz="260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97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algn="l" indent="0" marL="0">
              <a:buNone/>
              <a:defRPr sz="1400"/>
            </a:lvl1pPr>
            <a:lvl2pPr algn="l" indent="0">
              <a:buNone/>
              <a:defRPr sz="1200"/>
            </a:lvl2pPr>
            <a:lvl3pPr algn="l" indent="0">
              <a:buNone/>
              <a:defRPr sz="1000"/>
            </a:lvl3pPr>
            <a:lvl4pPr algn="l" indent="0">
              <a:buNone/>
              <a:defRPr sz="900"/>
            </a:lvl4pPr>
            <a:lvl5pPr algn="l" indent="0"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1048698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9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DF29CB78-A6E1-4C76-8305-1AACE56A6A1E}" type="datetimeFigureOut">
              <a:rPr lang="ru-RU"/>
            </a:fld>
            <a:endParaRPr lang="ru-RU"/>
          </a:p>
        </p:txBody>
      </p:sp>
      <p:sp>
        <p:nvSpPr>
          <p:cNvPr id="104870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70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CA585972-99A2-41BB-9892-A52A04CFC41D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showMasterSp="0" type="picTx" userDrawn="1">
  <p:cSld name="Рисунок с подписью">
    <p:spTree>
      <p:nvGrpSpPr>
        <p:cNvPr id="39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62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algn="tl" blurRad="63500" dir="7500000" dist="38500" kx="100000" rotWithShape="0" sx="98500" sy="10008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/>
            <a:endParaRPr lang="en-US"/>
          </a:p>
        </p:txBody>
      </p:sp>
      <p:sp>
        <p:nvSpPr>
          <p:cNvPr id="1048663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/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algn="tl" blurRad="19685" dir="12900000" dist="6350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/>
            <a:endParaRPr lang="en-US"/>
          </a:p>
        </p:txBody>
      </p:sp>
      <p:sp>
        <p:nvSpPr>
          <p:cNvPr id="1048664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665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666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bIns="45720" lIns="45720" rIns="45720"/>
          <a:lstStyle>
            <a:lvl1pPr algn="l">
              <a:buNone/>
              <a:defRPr b="1" sz="2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67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algn="l" indent="0" marL="0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1048668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/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indent="0" marL="0">
              <a:buNone/>
              <a:defRPr sz="3200"/>
            </a:lvl1pPr>
          </a:lstStyle>
          <a:p>
            <a:pPr lvl="0"/>
            <a:r>
              <a:rPr lang="ru-RU"/>
              <a:t>Вставка рисунка</a:t>
            </a:r>
            <a:endParaRPr lang="en-US"/>
          </a:p>
        </p:txBody>
      </p:sp>
      <p:sp>
        <p:nvSpPr>
          <p:cNvPr id="1048669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A6F01BB4-1D80-484D-B872-00D7F658B5B6}" type="datetimeFigureOut">
              <a:rPr lang="ru-RU"/>
            </a:fld>
            <a:endParaRPr lang="ru-RU"/>
          </a:p>
        </p:txBody>
      </p:sp>
      <p:sp>
        <p:nvSpPr>
          <p:cNvPr id="1048670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71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p>
            <a:fld id="{369E7BAA-94AE-4483-89C9-DF07EF467EF4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vertTx" userDrawn="1">
  <p:cSld name="Заголовок и вертикальный текст">
    <p:spTree>
      <p:nvGrpSpPr>
        <p:cNvPr id="40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7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7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7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4D6D2470-B3F0-4F35-BBBA-BEB3C132B519}" type="datetimeFigureOut">
              <a:rPr lang="ru-RU"/>
            </a:fld>
            <a:endParaRPr lang="ru-RU"/>
          </a:p>
        </p:txBody>
      </p:sp>
      <p:sp>
        <p:nvSpPr>
          <p:cNvPr id="104867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7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2444B317-E49A-45C2-A99F-6FFF1CC1703F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vertTitleAndTx" userDrawn="1">
  <p:cSld name="Вертикальный заголовок и текст">
    <p:spTree>
      <p:nvGrpSpPr>
        <p:cNvPr id="37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5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5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5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7D11AFEB-8983-429F-A335-4310EADE7BAB}" type="datetimeFigureOut">
              <a:rPr lang="ru-RU"/>
            </a:fld>
            <a:endParaRPr lang="ru-RU"/>
          </a:p>
        </p:txBody>
      </p:sp>
      <p:sp>
        <p:nvSpPr>
          <p:cNvPr id="104865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5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D09F0BFF-25A2-45A3-A0F3-4784F680D216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image" Target="../media/image2.jpeg"/><Relationship Id="rId1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xmlns:r="http://schemas.openxmlformats.org/officeDocument/2006/relationships" r:embed="rId12"/>
          <a:stretch>
            <a:fillRect/>
          </a:stretch>
        </a:blipFill>
        <a:effectLst/>
      </p:bgPr>
    </p:bg>
    <p:spTree>
      <p:nvGrpSpPr>
        <p:cNvPr id="1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76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577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578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/>
          <a:noFill/>
          <a:ln>
            <a:noFill/>
          </a:ln>
        </p:spPr>
        <p:txBody>
          <a:bodyPr anchor="b" anchorCtr="0" bIns="0" compatLnSpc="1" lIns="0" numCol="1" rIns="0" tIns="45720" vert="horz" wrap="square"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579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/>
          <a:noFill/>
          <a:ln>
            <a:noFill/>
          </a:ln>
        </p:spPr>
        <p:txBody>
          <a:bodyPr anchor="t" anchorCtr="0" bIns="45720" compatLnSpc="1" lIns="91440" numCol="1" rIns="91440" tIns="45720" vert="horz" wrap="square"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580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/>
        </p:spPr>
        <p:txBody>
          <a:bodyPr anchor="b" bIns="0" lIns="0" rIns="0" tIns="0" vert="horz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fld id="{4AC5096A-3418-435F-BE8A-87F96147B27F}" type="datetimeFigureOut">
              <a:rPr lang="ru-RU"/>
            </a:fld>
            <a:endParaRPr lang="ru-RU"/>
          </a:p>
        </p:txBody>
      </p:sp>
      <p:sp>
        <p:nvSpPr>
          <p:cNvPr id="1048581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/>
        </p:spPr>
        <p:txBody>
          <a:bodyPr anchor="b" bIns="0" lIns="0" rIns="0" tIns="0" vert="horz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endParaRPr lang="ru-RU"/>
          </a:p>
        </p:txBody>
      </p:sp>
      <p:sp>
        <p:nvSpPr>
          <p:cNvPr id="1048582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/>
        </p:spPr>
        <p:txBody>
          <a:bodyPr anchor="b" anchorCtr="0" bIns="0" compatLnSpc="1" lIns="0" numCol="1" rIns="0" tIns="0" vert="horz" wrap="square"/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fld id="{F1514637-483F-4D6F-9AE1-8AC9C6E23DE6}" type="slidenum">
              <a:rPr lang="ru-RU"/>
            </a:fld>
            <a:endParaRPr lang="ru-RU"/>
          </a:p>
        </p:txBody>
      </p:sp>
      <p:grpSp>
        <p:nvGrpSpPr>
          <p:cNvPr id="12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048583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  <p:sp>
          <p:nvSpPr>
            <p:cNvPr id="1048584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</p:grp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5pPr>
      <a:lvl6pPr algn="l" marL="4572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6pPr>
      <a:lvl7pPr algn="l" marL="9144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7pPr>
      <a:lvl8pPr algn="l" marL="13716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8pPr>
      <a:lvl9pPr algn="l" marL="18288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9pPr>
    </p:titleStyle>
    <p:bodyStyle>
      <a:lvl1pPr algn="l" indent="-273050" marL="273050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 panose="05020102010507070707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algn="l" indent="-246380" marL="640080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 panose="05020102010507070707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algn="l" indent="-246380" marL="914400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 panose="05020102010507070707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algn="l" indent="-209550" marL="1187450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algn="l" indent="-209550" marL="1462405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algn="l" indent="-210185" marL="1737360">
        <a:spcBef>
          <a:spcPts val="0"/>
        </a:spcBef>
        <a:buClr>
          <a:schemeClr val="accent5"/>
        </a:buClr>
        <a:buSzPct val="80000"/>
        <a:buFont typeface="Wingdings 2" panose="05020102010507070707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algn="l" indent="-182880" marL="1920240">
        <a:spcBef>
          <a:spcPts val="0"/>
        </a:spcBef>
        <a:buClr>
          <a:schemeClr val="accent6"/>
        </a:buClr>
        <a:buSzPct val="80000"/>
        <a:buFont typeface="Wingdings 2" panose="05020102010507070707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algn="l" indent="-182880" marL="2194560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algn="l" indent="-182880" marL="2468880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algn="l" marL="0">
        <a:defRPr>
          <a:solidFill>
            <a:schemeClr val="tx1"/>
          </a:solidFill>
          <a:latin typeface="+mn-lt"/>
          <a:ea typeface="+mn-ea"/>
          <a:cs typeface="+mn-cs"/>
        </a:defRPr>
      </a:lvl1pPr>
      <a:lvl2pPr algn="l" marL="457200">
        <a:defRPr>
          <a:solidFill>
            <a:schemeClr val="tx1"/>
          </a:solidFill>
          <a:latin typeface="+mn-lt"/>
          <a:ea typeface="+mn-ea"/>
          <a:cs typeface="+mn-cs"/>
        </a:defRPr>
      </a:lvl2pPr>
      <a:lvl3pPr algn="l" marL="914400">
        <a:defRPr>
          <a:solidFill>
            <a:schemeClr val="tx1"/>
          </a:solidFill>
          <a:latin typeface="+mn-lt"/>
          <a:ea typeface="+mn-ea"/>
          <a:cs typeface="+mn-cs"/>
        </a:defRPr>
      </a:lvl3pPr>
      <a:lvl4pPr algn="l" marL="1371600">
        <a:defRPr>
          <a:solidFill>
            <a:schemeClr val="tx1"/>
          </a:solidFill>
          <a:latin typeface="+mn-lt"/>
          <a:ea typeface="+mn-ea"/>
          <a:cs typeface="+mn-cs"/>
        </a:defRPr>
      </a:lvl4pPr>
      <a:lvl5pPr algn="l" marL="1828800">
        <a:defRPr>
          <a:solidFill>
            <a:schemeClr val="tx1"/>
          </a:solidFill>
          <a:latin typeface="+mn-lt"/>
          <a:ea typeface="+mn-ea"/>
          <a:cs typeface="+mn-cs"/>
        </a:defRPr>
      </a:lvl5pPr>
      <a:lvl6pPr algn="l" marL="2286000">
        <a:defRPr>
          <a:solidFill>
            <a:schemeClr val="tx1"/>
          </a:solidFill>
          <a:latin typeface="+mn-lt"/>
          <a:ea typeface="+mn-ea"/>
          <a:cs typeface="+mn-cs"/>
        </a:defRPr>
      </a:lvl6pPr>
      <a:lvl7pPr algn="l" marL="2743200">
        <a:defRPr>
          <a:solidFill>
            <a:schemeClr val="tx1"/>
          </a:solidFill>
          <a:latin typeface="+mn-lt"/>
          <a:ea typeface="+mn-ea"/>
          <a:cs typeface="+mn-cs"/>
        </a:defRPr>
      </a:lvl7pPr>
      <a:lvl8pPr algn="l" marL="3200400">
        <a:defRPr>
          <a:solidFill>
            <a:schemeClr val="tx1"/>
          </a:solidFill>
          <a:latin typeface="+mn-lt"/>
          <a:ea typeface="+mn-ea"/>
          <a:cs typeface="+mn-cs"/>
        </a:defRPr>
      </a:lvl8pPr>
      <a:lvl9pPr algn="l" marL="3657600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1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7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3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xmlns:r="http://schemas.openxmlformats.org/officeDocument/2006/relationships" r:embed="rId1"/>
          <a:stretch>
            <a:fillRect/>
          </a:stretch>
        </a:blipFill>
        <a:effectLst/>
      </p:bgPr>
    </p:bg>
    <p:spTree>
      <p:nvGrpSpPr>
        <p:cNvPr id="25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90" name="TextBox 4"/>
          <p:cNvSpPr/>
          <p:nvPr/>
        </p:nvSpPr>
        <p:spPr bwMode="auto">
          <a:xfrm>
            <a:off x="2975978" y="178816"/>
            <a:ext cx="8692642" cy="1077218"/>
          </a:xfrm>
          <a:prstGeom prst="rect"/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/>
            <a:r>
              <a:rPr b="1" dirty="0" sz="3200" lang="en-US">
                <a:solidFill>
                  <a:schemeClr val="bg1"/>
                </a:solidFill>
              </a:rPr>
              <a:t>   </a:t>
            </a:r>
            <a:r>
              <a:rPr b="1" dirty="0" sz="32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1" name="TextBox 6"/>
          <p:cNvSpPr/>
          <p:nvPr/>
        </p:nvSpPr>
        <p:spPr bwMode="auto">
          <a:xfrm>
            <a:off x="3712913" y="1609991"/>
            <a:ext cx="7279631" cy="726440"/>
          </a:xfrm>
          <a:prstGeom prst="rect"/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/>
            <a:r>
              <a:rPr b="1" dirty="0" sz="2200" lang="ru-RU">
                <a:solidFill>
                  <a:schemeClr val="bg1"/>
                </a:solidFill>
                <a:latin typeface="Times New Roman" panose="02020603050405020304"/>
                <a:cs typeface="Times New Roman" panose="02020603050405020304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1048592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/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/>
            <a:r>
              <a:rPr dirty="0" sz="40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3" name="Прямоугольник 11"/>
          <p:cNvSpPr>
            <a:spLocks noChangeArrowheads="1"/>
          </p:cNvSpPr>
          <p:nvPr/>
        </p:nvSpPr>
        <p:spPr bwMode="auto">
          <a:xfrm>
            <a:off x="2924175" y="3617515"/>
            <a:ext cx="6680813" cy="972338"/>
          </a:xfrm>
          <a:prstGeom prst="rect"/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r>
              <a:rPr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dirty="0" sz="2800"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аилов 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Висхан 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Саламбекович </a:t>
            </a:r>
            <a:endParaRPr dirty="0" lang="zh-CN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4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/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r>
              <a:rPr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5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692650" cy="8026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r>
              <a:rPr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</a:t>
            </a:r>
            <a:endParaRPr dirty="0" sz="2400" lang="ru-RU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 связи</a:t>
            </a:r>
            <a:endParaRPr dirty="0" sz="2400" lang="ru-RU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6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/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endParaRPr dirty="0" sz="2400" lang="ru-RU" u="sng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2" name="Рисунок 1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-32317" y="-51848"/>
            <a:ext cx="3323679" cy="3323679"/>
          </a:xfrm>
          <a:prstGeom prst="rect"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27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0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0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4" name="Group 131"/>
          <p:cNvGraphicFramePr>
            <a:graphicFrameLocks noGrp="1"/>
          </p:cNvGraphicFramePr>
          <p:nvPr/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/>
                <a:gridCol w="4674531"/>
                <a:gridCol w="4477680"/>
              </a:tblGrid>
              <a:tr h="516696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dirty="0" sz="1400" lang="ru-RU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dirty="0" sz="1400" lang="ru-RU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baseline="0" dirty="0" sz="1400" lang="en-US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baseline="0" dirty="0" sz="1400" lang="ru-RU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endParaRPr dirty="0" sz="1400" lang="ru-RU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dirty="0" sz="1400" lang="ru-RU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baseline="0"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dirty="0" sz="1400" lang="ru-RU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303925">
                <a:tc gridSpan="3"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семестр</a:t>
                      </a:r>
                      <a:endParaRPr dirty="0" sz="1400" lang="ru-RU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семестр</a:t>
                      </a:r>
                      <a:endParaRPr dirty="0" sz="1400" lang="ru-RU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семестр</a:t>
                      </a:r>
                      <a:endParaRPr dirty="0" sz="1400" lang="ru-RU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</a:tc>
              </a:tr>
              <a:tr h="364716">
                <a:tc>
                  <a:txBody>
                    <a:bodyPr/>
                    <a:p>
                      <a:pPr algn="ctr" indent="-342900" marL="342900">
                        <a:buFontTx/>
                        <a:buNone/>
                      </a:pPr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dirty="0" sz="1400" lang="ru-RU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России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творительно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dirty="0" sz="1400" lang="ru-RU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dirty="0" sz="1400" lang="ru-RU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Обучение служением 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aseline="0" b="0" cap="none" dirty="0" sz="1600" i="0" kern="0" kumimoji="0" lang="ru-RU" noProof="0" normalizeH="0" spc="0" strike="noStrike" u="none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baseline="0" b="0" cap="none" dirty="0" sz="1600" i="0" kern="0" kumimoji="0" lang="ru-RU" noProof="0" normalizeH="0" spc="0" strike="noStrike" u="none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dirty="0" sz="1400" lang="ru-RU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dirty="0" sz="1400" lang="ru-RU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dirty="0" sz="1400" lang="ru-RU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Чеченский язык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dirty="0" sz="1400" lang="ru-RU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российской государственности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dirty="0" sz="1400" lang="ru-RU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aseline="0" b="0" cap="none" dirty="0" sz="1600" i="0" kern="0" kumimoji="0" lang="ru-RU" noProof="0" normalizeH="0" spc="0" strike="noStrike" u="none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  <a:endParaRPr baseline="0" b="0" cap="none" dirty="0" sz="1600" i="0" kern="0" kumimoji="0" lang="ru-RU" noProof="0" normalizeH="0" spc="0" strike="noStrike" u="none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dirty="0" sz="1400" lang="ru-RU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en-US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dirty="0" sz="1400" lang="ru-RU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04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3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28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0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0274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0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5" name="Group 70"/>
          <p:cNvGraphicFramePr>
            <a:graphicFrameLocks noGrp="1"/>
          </p:cNvGraphicFramePr>
          <p:nvPr/>
        </p:nvGraphicFramePr>
        <p:xfrm>
          <a:off x="97186" y="2199783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/>
                <a:gridCol w="5248312"/>
                <a:gridCol w="4345300"/>
              </a:tblGrid>
              <a:tr h="476821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en-US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en-US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80472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dirty="0" sz="1400" lang="ru-RU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dirty="0" sz="1400" lang="ru-RU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Чеченской Республики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жизнидеятельности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09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4" name="Рисунок 1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97186" y="46869"/>
            <a:ext cx="1194920" cy="1194920"/>
          </a:xfrm>
          <a:prstGeom prst="rect"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29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1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1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1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1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6" name="Group 70"/>
          <p:cNvGraphicFramePr>
            <a:graphicFrameLocks noGrp="1"/>
          </p:cNvGraphicFramePr>
          <p:nvPr/>
        </p:nvGraphicFramePr>
        <p:xfrm>
          <a:off x="191344" y="2136536"/>
          <a:ext cx="11712575" cy="4627245"/>
        </p:xfrm>
        <a:graphic>
          <a:graphicData uri="http://schemas.openxmlformats.org/drawingml/2006/table">
            <a:tbl>
              <a:tblPr/>
              <a:tblGrid>
                <a:gridCol w="1036638"/>
                <a:gridCol w="5840413"/>
                <a:gridCol w="4835525"/>
              </a:tblGrid>
              <a:tr h="49739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en-US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en-US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</a:tr>
              <a:tr h="292573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коммутации 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40995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b="0" cap="none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 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b="0" cap="none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Философия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b="0" cap="none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b="0" cap="none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</a:t>
                      </a:r>
                      <a:r>
                        <a:rPr altLang="ru-RU" dirty="0" sz="1600"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altLang="en-US"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проектами</a:t>
                      </a:r>
                      <a:endParaRPr altLang="en-US"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16695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  <a:endParaRPr b="0"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257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  <a:endParaRPr b="0"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257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7">
                <a:tc>
                  <a:txBody>
                    <a:bodyPr/>
                    <a:p>
                      <a:pPr algn="ctr"/>
                      <a:r>
                        <a:rPr b="0"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b="0"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14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5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0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1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1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1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1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7" name="Group 70"/>
          <p:cNvGraphicFramePr>
            <a:graphicFrameLocks noGrp="1"/>
          </p:cNvGraphicFramePr>
          <p:nvPr/>
        </p:nvGraphicFramePr>
        <p:xfrm>
          <a:off x="-578599" y="2146977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en-US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en-US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r>
                        <a:rPr b="0"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</a:t>
                      </a:r>
                      <a:r>
                        <a:rPr b="0" dirty="0" sz="1600"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altLang="en-US" b="0"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-проектами</a:t>
                      </a:r>
                      <a:endParaRPr altLang="en-US" b="0"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r>
                        <a:rPr b="0"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коммутации</a:t>
                      </a:r>
                      <a:endParaRPr b="0"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етвор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ь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r>
                        <a:rPr b="0"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  <a:endParaRPr b="0"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творительно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творительно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5120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b="0" cap="none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Деловые коммуникации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вероятностей и математическая статистика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Чеченская традиционная культура и этика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</a:t>
                      </a:r>
                      <a:r>
                        <a:rPr altLang="ru-RU" dirty="0" sz="1600"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altLang="ru-RU"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</a:t>
                      </a:r>
                      <a:r>
                        <a:rPr altLang="ru-RU"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r>
                        <a:rPr altLang="ru-RU"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</a:t>
                      </a:r>
                      <a:r>
                        <a:rPr altLang="ru-RU"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</a:t>
                      </a:r>
                      <a:r>
                        <a:rPr altLang="ru-RU"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</a:t>
                      </a:r>
                      <a:r>
                        <a:rPr altLang="ru-RU"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r>
                        <a:rPr altLang="ru-RU"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19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6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2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2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8" name="Group 70"/>
          <p:cNvGraphicFramePr>
            <a:graphicFrameLocks noGrp="1"/>
          </p:cNvGraphicFramePr>
          <p:nvPr/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en-US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en-US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b="0" cap="none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b="0" cap="none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b="0" cap="none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b="0" cap="none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24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7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2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2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2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en-US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en-US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29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8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3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3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3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10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en-US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en-US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34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9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4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3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3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11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en-US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en-US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b="0" cap="none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b="0" cap="none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b="0" cap="none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b="0"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b="0"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39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60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0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dirty="0" lang="ru-RU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  <a:endParaRPr dirty="0" lang="ru-RU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41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1048642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1048643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endParaRPr dirty="0" lang="ru-RU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8644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dirty="0" lang="ru-RU">
              <a:solidFill>
                <a:schemeClr val="tx1"/>
              </a:solidFill>
            </a:endParaRPr>
          </a:p>
        </p:txBody>
      </p:sp>
      <p:sp>
        <p:nvSpPr>
          <p:cNvPr id="1048645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dirty="0" lang="ru-RU">
                <a:solidFill>
                  <a:schemeClr val="tx1"/>
                </a:solidFill>
              </a:rPr>
              <a:t> </a:t>
            </a:r>
            <a:endParaRPr dirty="0" lang="ru-RU">
              <a:solidFill>
                <a:schemeClr val="tx1"/>
              </a:solidFill>
            </a:endParaRPr>
          </a:p>
        </p:txBody>
      </p:sp>
      <p:pic>
        <p:nvPicPr>
          <p:cNvPr id="2097161" name="Рисунок 9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/>
        </p:spPr>
      </p:pic>
    </p:spTree>
  </p:cSld>
  <p:clrMapOvr>
    <a:masterClrMapping/>
  </p:clrMapOvr>
</p:sld>
</file>

<file path=ppt/theme/_rels/theme1.xml.rels><?xml version="1.0" encoding="UTF-8" standalone="yes"?>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lastClr="000000" val="windowText"/>
      </a:dk1>
      <a:lt1>
        <a:sysClr lastClr="FFFFFF" val="window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algn="tl" flip="none" sx="65000" sy="65000" tx="0" ty="0"/>
        </a:blipFill>
      </a:bgFillStyleLst>
    </a:fmtScheme>
  </a:themeElements>
</a:theme>
</file>

<file path=ppt/theme/theme2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TH Sarabun PSK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TH Sarabun PSK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WPS Presentation</Application>
  <ScaleCrop>0</ScaleCrop>
  <LinksUpToDate>0</LinksUpToDate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Презентация PowerPoint</dc:title>
  <dc:creator>Ramzan Hadzhimuratov</dc:creator>
  <cp:lastModifiedBy>Dell</cp:lastModifiedBy>
  <dcterms:created xsi:type="dcterms:W3CDTF">2017-02-19T19:33:00Z</dcterms:created>
  <dcterms:modified xsi:type="dcterms:W3CDTF">2026-10-22T17:20:37Z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1049-12.1.0.28485</vt:lpwstr>
  </property>
  <property fmtid="{D5CDD505-2E9C-101B-9397-08002B2CF9AE}" pid="3" name="ICV">
    <vt:lpwstr>2920ec4b388a43e091beaf411d54c780_23</vt:lpwstr>
  </property>
</Properties>
</file>