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image/jpeg" Extension="jpe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13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2.xml"/>
  <Override ContentType="application/vnd.openxmlformats-officedocument.theme+xml" PartName="/ppt/theme/theme1.xml"/>
  <Override ContentType="application/vnd.openxmlformats-officedocument.theme+xml" PartName="/ppt/theme/theme3.xml"/>
  <Override ContentType="application/vnd.openxmlformats-officedocument.theme+xml" PartName="/ppt/theme/theme2.xml"/>
  <Override ContentType="application/vnd.openxmlformats-officedocument.presentationml.tags+xml" PartName="/ppt/tags/tag2.xml"/>
  <Override ContentType="application/vnd.openxmlformats-officedocument.presentationml.viewProps+xml" PartName="/ppt/viewProps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5"/>
    <p:sldMasterId id="2147483661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</p:sldIdLst>
  <p:sldSz cy="6858000" cx="12192000"/>
  <p:notesSz cx="6858000" cy="12192000"/>
  <p:custDataLst>
    <p:tags r:id="rId24"/>
  </p:custDataLst>
  <p:defaultTextStyle>
    <a:defPPr lvl="0">
      <a:defRPr lang="ru-RU"/>
    </a:defPPr>
    <a:lvl1pPr lvl="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lvl="1"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lvl="2"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lvl="3"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lvl="4"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defTabSz="914400" lvl="5" marL="2286000" algn="l">
      <a:defRPr>
        <a:solidFill>
          <a:schemeClr val="tx1"/>
        </a:solidFill>
        <a:latin typeface="Arial"/>
        <a:ea typeface="+mn-ea"/>
        <a:cs typeface="Arial"/>
      </a:defRPr>
    </a:lvl6pPr>
    <a:lvl7pPr defTabSz="914400" lvl="6" marL="2743200" algn="l">
      <a:defRPr>
        <a:solidFill>
          <a:schemeClr val="tx1"/>
        </a:solidFill>
        <a:latin typeface="Arial"/>
        <a:ea typeface="+mn-ea"/>
        <a:cs typeface="Arial"/>
      </a:defRPr>
    </a:lvl7pPr>
    <a:lvl8pPr defTabSz="914400" lvl="7" marL="3200400" algn="l">
      <a:defRPr>
        <a:solidFill>
          <a:schemeClr val="tx1"/>
        </a:solidFill>
        <a:latin typeface="Arial"/>
        <a:ea typeface="+mn-ea"/>
        <a:cs typeface="Arial"/>
      </a:defRPr>
    </a:lvl8pPr>
    <a:lvl9pPr defTabSz="914400" lvl="8" marL="3657600" algn="l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2.xml><?xml version="1.0" encoding="utf-8"?>
<a:tblStyleLst xmlns:a="http://schemas.openxmlformats.org/drawingml/2006/main" xmlns:r="http://schemas.openxmlformats.org/officeDocument/2006/relationships" def="{90651C3A-4460-11DB-9652-00E08161165F}">
  <a:tblStyle styleId="{CC583E63-C72F-4472-B612-C33DE2D94B04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2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11" Type="http://schemas.openxmlformats.org/officeDocument/2006/relationships/slide" Target="slides/slide4.xml"/><Relationship Id="rId22" Type="http://schemas.openxmlformats.org/officeDocument/2006/relationships/slide" Target="slides/slide15.xml"/><Relationship Id="rId10" Type="http://schemas.openxmlformats.org/officeDocument/2006/relationships/slide" Target="slides/slide3.xml"/><Relationship Id="rId21" Type="http://schemas.openxmlformats.org/officeDocument/2006/relationships/slide" Target="slides/slide14.xml"/><Relationship Id="rId13" Type="http://schemas.openxmlformats.org/officeDocument/2006/relationships/slide" Target="slides/slide6.xml"/><Relationship Id="rId24" Type="http://schemas.openxmlformats.org/officeDocument/2006/relationships/tags" Target="tags/tag2.xml"/><Relationship Id="rId12" Type="http://schemas.openxmlformats.org/officeDocument/2006/relationships/slide" Target="slides/slide5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viewProps" Target="viewProps2.xml"/><Relationship Id="rId3" Type="http://schemas.openxmlformats.org/officeDocument/2006/relationships/presProps" Target="presProps2.xml"/><Relationship Id="rId4" Type="http://schemas.openxmlformats.org/officeDocument/2006/relationships/tableStyles" Target="tableStyles2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2.xml"/><Relationship Id="rId6" Type="http://schemas.openxmlformats.org/officeDocument/2006/relationships/slideMaster" Target="slideMasters/slideMaster1.xml"/><Relationship Id="rId18" Type="http://schemas.openxmlformats.org/officeDocument/2006/relationships/slide" Target="slides/slide1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A9A0EA98-5831-4853-B862-C702E6EB345C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38113" y="766763"/>
            <a:ext cx="6823075" cy="38385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9A0EA98-5831-4853-B862-C702E6EB345C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642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0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21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dirty="0"/>
              <a:t>Образец подзаголовка</a:t>
            </a:r>
            <a:endParaRPr lang="en-US" dirty="0"/>
          </a:p>
        </p:txBody>
      </p:sp>
      <p:sp>
        <p:nvSpPr>
          <p:cNvPr id="1048622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51390EB-26BA-4D50-8C6E-BD85CFA3FFBE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623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24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CB986BA-4A41-4815-8F2B-82AE23294A18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6E842C4-46DF-408D-AF12-F99904AE55F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5E19D9B3-C27D-4BE8-A7A4-3193B569954A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55F2842-0D72-4992-8872-86DCC59C7352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45CBA4-12F5-40CF-8182-59EE6E5DFFFB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3EDC5C0-0AE0-452D-81BB-24C72C649326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0CF2B12-84BE-43DE-8DCC-85EBF9E605D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4F640C1-E4D4-42ED-9103-ACB92B0CED0E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FC1E4460-C2D9-41E9-AC16-B2BF7468FAE5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7A32E5C-7401-422A-A98C-78689442F624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58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58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8B1E2EAC-7F22-4615-B62F-BA8552E307DE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F29CB78-A6E1-4C76-8305-1AACE56A6A1E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CA585972-99A2-41BB-9892-A52A04CFC41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A6F01BB4-1D80-484D-B872-00D7F658B5B6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fld id="{369E7BAA-94AE-4483-89C9-DF07EF467EF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4D6D2470-B3F0-4F35-BBBA-BEB3C132B519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2444B317-E49A-45C2-A99F-6FFF1CC1703F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>
            <a:lvl1pPr>
              <a:defRPr/>
            </a:lvl1pPr>
          </a:lstStyle>
          <a:p>
            <a:fld id="{7D11AFEB-8983-429F-A335-4310EADE7BAB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/>
            </a:lvl1pPr>
          </a:lstStyle>
          <a:p>
            <a:fld id="{D09F0BFF-25A2-45A3-A0F3-4784F680D216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Титульный слайд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94328" name="Shape 4194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29" name="Google Shape;4194329;p2"/>
          <p:cNvSpPr txBox="1"/>
          <p:nvPr>
            <p:ph type="ctrTitle"/>
          </p:nvPr>
        </p:nvSpPr>
        <p:spPr>
          <a:xfrm>
            <a:off x="711200" y="1371600"/>
            <a:ext cx="10468800" cy="1828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18275" wrap="square" tIns="0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4CE0EA"/>
              </a:buClr>
              <a:buSzPts val="5600"/>
              <a:buFont typeface="Times New Roman"/>
              <a:buNone/>
              <a:defRPr b="1" sz="5600">
                <a:solidFill>
                  <a:srgbClr val="4CE0EA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4330" name="Google Shape;4194330;p2"/>
          <p:cNvSpPr txBox="1"/>
          <p:nvPr>
            <p:ph idx="1" type="subTitle"/>
          </p:nvPr>
        </p:nvSpPr>
        <p:spPr>
          <a:xfrm>
            <a:off x="711200" y="3228536"/>
            <a:ext cx="104730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18275" wrap="square" tIns="45700">
            <a:noAutofit/>
          </a:bodyPr>
          <a:lstStyle>
            <a:lvl1pPr lvl="0" marR="45720" rtl="0" algn="r">
              <a:spcBef>
                <a:spcPts val="0"/>
              </a:spcBef>
              <a:spcAft>
                <a:spcPts val="0"/>
              </a:spcAft>
              <a:buSzPts val="2470"/>
              <a:buNone/>
              <a:defRPr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53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6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17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4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4194331" name="Google Shape;4194331;p2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4332" name="Google Shape;4194332;p2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4333" name="Google Shape;4194333;p2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rtl="0" algn="r">
              <a:spcBef>
                <a:spcPts val="0"/>
              </a:spcBef>
              <a:spcAft>
                <a:spcPts val="0"/>
              </a:spcAft>
              <a:buNone/>
              <a:defRPr sz="1200">
                <a:solidFill>
                  <a:srgbClr val="D1EAEE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4AC5096A-3418-435F-BE8A-87F96147B27F}" type="datetimeFigureOut">
              <a:rPr lang="ru-RU" smtClean="0"/>
              <a:pPr/>
              <a:t>11.10.2026</a:t>
            </a:fld>
            <a:endParaRPr lang="ru-RU" dirty="0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F1514637-483F-4D6F-9AE1-8AC9C6E23DE6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2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4194317" name="Shape 4194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18" name="Google Shape;4194318;p1"/>
          <p:cNvSpPr/>
          <p:nvPr/>
        </p:nvSpPr>
        <p:spPr>
          <a:xfrm>
            <a:off x="-12700" y="-7938"/>
            <a:ext cx="12217405" cy="1041402"/>
          </a:xfrm>
          <a:custGeom>
            <a:rect b="b" l="l" r="r" t="t"/>
            <a:pathLst>
              <a:path extrusionOk="0" h="656" w="5772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rgbClr val="0078AD">
                  <a:alpha val="45098"/>
                </a:srgbClr>
              </a:gs>
              <a:gs pos="100000">
                <a:srgbClr val="00E9F7">
                  <a:alpha val="54902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19" name="Google Shape;4194319;p1"/>
          <p:cNvSpPr/>
          <p:nvPr/>
        </p:nvSpPr>
        <p:spPr>
          <a:xfrm>
            <a:off x="5842000" y="-7938"/>
            <a:ext cx="6350002" cy="638176"/>
          </a:xfrm>
          <a:custGeom>
            <a:rect b="b" l="l" r="r" t="t"/>
            <a:pathLst>
              <a:path extrusionOk="0" h="595" w="300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ABB4">
                  <a:alpha val="30196"/>
                </a:srgbClr>
              </a:gs>
              <a:gs pos="80000">
                <a:srgbClr val="0099E4">
                  <a:alpha val="45098"/>
                </a:srgbClr>
              </a:gs>
              <a:gs pos="100000">
                <a:srgbClr val="0099E4">
                  <a:alpha val="45098"/>
                </a:srgbClr>
              </a:gs>
            </a:gsLst>
            <a:lin ang="5400012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20" name="Google Shape;4194320;p1"/>
          <p:cNvSpPr txBox="1"/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5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194321" name="Google Shape;4194321;p1"/>
          <p:cNvSpPr txBox="1"/>
          <p:nvPr>
            <p:ph idx="1" type="body"/>
          </p:nvPr>
        </p:nvSpPr>
        <p:spPr>
          <a:xfrm>
            <a:off x="609600" y="1935163"/>
            <a:ext cx="10972800" cy="438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5445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2470"/>
              <a:buFont typeface="Noto Sans Symbols"/>
              <a:buChar char="⚫"/>
              <a:defRPr b="0" i="0" sz="26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58140" lvl="1" marL="914400" marR="0" rt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40"/>
              <a:buFont typeface="Noto Sans Symbols"/>
              <a:buChar char="⚫"/>
              <a:defRPr b="0" i="0" sz="24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-321945" lvl="2" marL="1371600" marR="0" rtl="0" algn="l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70"/>
              <a:buFont typeface="Noto Sans Symbols"/>
              <a:buChar char="⚫"/>
              <a:defRPr b="0" i="0" sz="21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-311150" lvl="3" marL="1828800" marR="0" rtl="0" algn="l">
              <a:spcBef>
                <a:spcPts val="0"/>
              </a:spcBef>
              <a:spcAft>
                <a:spcPts val="0"/>
              </a:spcAft>
              <a:buClr>
                <a:srgbClr val="0BD0D9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-311150" lvl="4" marL="2286000" marR="0" rtl="0" algn="l">
              <a:spcBef>
                <a:spcPts val="0"/>
              </a:spcBef>
              <a:spcAft>
                <a:spcPts val="0"/>
              </a:spcAft>
              <a:buClr>
                <a:srgbClr val="10CF9B"/>
              </a:buClr>
              <a:buSzPts val="1300"/>
              <a:buFont typeface="Noto Sans Symbols"/>
              <a:buChar char="⚫"/>
              <a:defRPr b="0" i="0" sz="2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-320040" lvl="5" marL="2743200" marR="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40"/>
              <a:buFont typeface="Noto Sans Symbols"/>
              <a:buChar char="⚫"/>
              <a:defRPr b="0" i="0" sz="18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6pPr>
            <a:lvl7pPr indent="-309880" lvl="6" marL="3200400" marR="0" rtl="0" algn="l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80"/>
              <a:buFont typeface="Noto Sans Symbols"/>
              <a:buChar char="⚫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7pPr>
            <a:lvl8pPr indent="-330200" lvl="7" marL="36576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Font typeface="Constantia"/>
              <a:buChar char="•"/>
              <a:defRPr b="0" i="0" sz="16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8pPr>
            <a:lvl9pPr indent="-317500" lvl="8" marL="4114800" marR="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Constantia"/>
              <a:buChar char="•"/>
              <a:defRPr b="0" i="0" sz="1400" u="none" cap="none" strike="noStrike">
                <a:solidFill>
                  <a:schemeClr val="lt1"/>
                </a:solidFill>
                <a:latin typeface="Constantia"/>
                <a:ea typeface="Constantia"/>
                <a:cs typeface="Constantia"/>
                <a:sym typeface="Constantia"/>
              </a:defRPr>
            </a:lvl9pPr>
          </a:lstStyle>
          <a:p/>
        </p:txBody>
      </p:sp>
      <p:sp>
        <p:nvSpPr>
          <p:cNvPr id="4194322" name="Google Shape;4194322;p1"/>
          <p:cNvSpPr txBox="1"/>
          <p:nvPr>
            <p:ph idx="10" type="dt"/>
          </p:nvPr>
        </p:nvSpPr>
        <p:spPr>
          <a:xfrm>
            <a:off x="609600" y="6356350"/>
            <a:ext cx="28449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94323" name="Google Shape;4194323;p1"/>
          <p:cNvSpPr txBox="1"/>
          <p:nvPr>
            <p:ph idx="11" type="ftr"/>
          </p:nvPr>
        </p:nvSpPr>
        <p:spPr>
          <a:xfrm>
            <a:off x="3556000" y="6356350"/>
            <a:ext cx="44703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D0E9ED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194324" name="Google Shape;4194324;p1"/>
          <p:cNvSpPr txBox="1"/>
          <p:nvPr>
            <p:ph idx="12" type="sldNum"/>
          </p:nvPr>
        </p:nvSpPr>
        <p:spPr>
          <a:xfrm>
            <a:off x="10566400" y="6356350"/>
            <a:ext cx="1016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0" lvl="0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0" lvl="1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2pPr>
            <a:lvl3pPr indent="0" lvl="2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3pPr>
            <a:lvl4pPr indent="0" lvl="3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4pPr>
            <a:lvl5pPr indent="0" lvl="4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5pPr>
            <a:lvl6pPr indent="0" lvl="5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6pPr>
            <a:lvl7pPr indent="0" lvl="6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7pPr>
            <a:lvl8pPr indent="0" lvl="7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8pPr>
            <a:lvl9pPr indent="0" lvl="8" marL="0" marR="0" rtl="0" algn="r">
              <a:spcBef>
                <a:spcPts val="0"/>
              </a:spcBef>
              <a:spcAft>
                <a:spcPts val="0"/>
              </a:spcAft>
              <a:buNone/>
              <a:defRPr b="0" sz="1200" u="none">
                <a:solidFill>
                  <a:srgbClr val="045C75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  <p:grpSp>
        <p:nvGrpSpPr>
          <p:cNvPr id="4194325" name="Google Shape;4194325;p1"/>
          <p:cNvGrpSpPr/>
          <p:nvPr/>
        </p:nvGrpSpPr>
        <p:grpSpPr>
          <a:xfrm>
            <a:off x="-39104" y="-14815"/>
            <a:ext cx="12264949" cy="1083775"/>
            <a:chOff x="-29322" y="-1978"/>
            <a:chExt cx="9198252" cy="1086274"/>
          </a:xfrm>
        </p:grpSpPr>
        <p:sp>
          <p:nvSpPr>
            <p:cNvPr id="4194326" name="Google Shape;4194326;p1"/>
            <p:cNvSpPr/>
            <p:nvPr/>
          </p:nvSpPr>
          <p:spPr>
            <a:xfrm rot="-164311">
              <a:off x="-19046" y="216547"/>
              <a:ext cx="9163053" cy="649223"/>
            </a:xfrm>
            <a:custGeom>
              <a:rect b="b" l="l" r="r" t="t"/>
              <a:pathLst>
                <a:path extrusionOk="0" h="1055" w="5772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cap="flat" cmpd="sng" w="10775">
              <a:solidFill>
                <a:srgbClr val="0089BE">
                  <a:alpha val="56080"/>
                </a:srgb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4194327" name="Google Shape;4194327;p1"/>
            <p:cNvSpPr/>
            <p:nvPr/>
          </p:nvSpPr>
          <p:spPr>
            <a:xfrm rot="-164306">
              <a:off x="-14309" y="290007"/>
              <a:ext cx="9175809" cy="530353"/>
            </a:xfrm>
            <a:custGeom>
              <a:rect b="b" l="l" r="r" t="t"/>
              <a:pathLst>
                <a:path extrusionOk="0" h="854" w="5766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cap="flat" cmpd="sng" w="9525">
              <a:solidFill>
                <a:schemeClr val="accent2">
                  <a:alpha val="56080"/>
                </a:schemeClr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jpeg"/><Relationship Id="rId3" Type="http://schemas.openxmlformats.org/officeDocument/2006/relationships/image" Target="../media/image5.png"/><Relationship Id="rId4" Type="http://schemas.openxmlformats.org/officeDocument/2006/relationships/image" Target="../media/image1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194334" name="Shape 4194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35" name="Google Shape;4194335;p3"/>
          <p:cNvSpPr/>
          <p:nvPr/>
        </p:nvSpPr>
        <p:spPr>
          <a:xfrm>
            <a:off x="2899510" y="297430"/>
            <a:ext cx="8692500" cy="1077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3200">
                <a:solidFill>
                  <a:srgbClr val="009EE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</a:t>
            </a:r>
            <a:r>
              <a:rPr b="1" lang="ru-RU" sz="3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«Чеченский государственный университет им. А.А. Кадырова»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36" name="Google Shape;4194336;p3"/>
          <p:cNvSpPr/>
          <p:nvPr/>
        </p:nvSpPr>
        <p:spPr>
          <a:xfrm>
            <a:off x="2380143" y="1479601"/>
            <a:ext cx="97314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Филологический факультет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«Отечественная и зарубежная литературы 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37" name="Google Shape;4194337;p3"/>
          <p:cNvSpPr/>
          <p:nvPr/>
        </p:nvSpPr>
        <p:spPr>
          <a:xfrm>
            <a:off x="2899510" y="2413799"/>
            <a:ext cx="8769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Портфолио бакалавра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38" name="Google Shape;4194338;p3"/>
          <p:cNvSpPr/>
          <p:nvPr/>
        </p:nvSpPr>
        <p:spPr>
          <a:xfrm>
            <a:off x="3483348" y="3732523"/>
            <a:ext cx="7797300" cy="187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ФИО: Дацаева Элина Доккаевна 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Форма обучения: Очная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Направление подготовки: 45.03.01 “Филология”</a:t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Профиль: Отечественная и зарубежная литература и русский язык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 u="sng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194339" name="Google Shape;4194339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0865" y="0"/>
            <a:ext cx="3002538" cy="26126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4340" name="Google Shape;4194340;p3"/>
          <p:cNvPicPr preferRelativeResize="0"/>
          <p:nvPr/>
        </p:nvPicPr>
        <p:blipFill rotWithShape="1">
          <a:blip r:embed="rId4">
            <a:alphaModFix/>
          </a:blip>
          <a:srcRect b="17260" l="0" r="0" t="0"/>
          <a:stretch/>
        </p:blipFill>
        <p:spPr>
          <a:xfrm>
            <a:off x="422626" y="3098301"/>
            <a:ext cx="2476875" cy="36433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4426" name="Shape 4194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427" name="Google Shape;4194427;p1"/>
          <p:cNvSpPr/>
          <p:nvPr/>
        </p:nvSpPr>
        <p:spPr>
          <a:xfrm>
            <a:off x="1781995" y="209491"/>
            <a:ext cx="8852400" cy="94050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28" name="Google Shape;4194428;p1"/>
          <p:cNvSpPr/>
          <p:nvPr/>
        </p:nvSpPr>
        <p:spPr>
          <a:xfrm>
            <a:off x="1270400" y="1159280"/>
            <a:ext cx="9640459" cy="5251771"/>
          </a:xfrm>
          <a:custGeom>
            <a:rect b="b" l="l" r="r" t="t"/>
            <a:pathLst>
              <a:path extrusionOk="0" h="4322445" w="9762490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29" name="Google Shape;4194429;p1"/>
          <p:cNvSpPr/>
          <p:nvPr/>
        </p:nvSpPr>
        <p:spPr>
          <a:xfrm>
            <a:off x="5839346" y="209491"/>
            <a:ext cx="4794900" cy="645600"/>
          </a:xfrm>
          <a:prstGeom prst="rect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0" name="Google Shape;4194430;p1"/>
          <p:cNvSpPr/>
          <p:nvPr/>
        </p:nvSpPr>
        <p:spPr>
          <a:xfrm>
            <a:off x="1781995" y="384695"/>
            <a:ext cx="175200" cy="424200"/>
          </a:xfrm>
          <a:prstGeom prst="rect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1" name="Google Shape;4194431;p1"/>
          <p:cNvSpPr/>
          <p:nvPr/>
        </p:nvSpPr>
        <p:spPr>
          <a:xfrm>
            <a:off x="1781995" y="209491"/>
            <a:ext cx="8843100" cy="802200"/>
          </a:xfrm>
          <a:prstGeom prst="rect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2" name="Google Shape;4194432;p1"/>
          <p:cNvSpPr/>
          <p:nvPr/>
        </p:nvSpPr>
        <p:spPr>
          <a:xfrm>
            <a:off x="1814442" y="193653"/>
            <a:ext cx="8852400" cy="756000"/>
          </a:xfrm>
          <a:prstGeom prst="rect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3" name="Google Shape;4194433;p1"/>
          <p:cNvSpPr txBox="1"/>
          <p:nvPr>
            <p:ph type="title"/>
          </p:nvPr>
        </p:nvSpPr>
        <p:spPr>
          <a:xfrm>
            <a:off x="5286580" y="282561"/>
            <a:ext cx="1834500" cy="5655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11500">
            <a:spAutoFit/>
          </a:bodyPr>
          <a:lstStyle/>
          <a:p>
            <a:pPr indent="0" lvl="0" marL="11516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Times New Roman"/>
              <a:buNone/>
            </a:pPr>
            <a:r>
              <a:rPr lang="ru-RU" sz="3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Приказы</a:t>
            </a:r>
            <a:endParaRPr/>
          </a:p>
        </p:txBody>
      </p:sp>
      <p:sp>
        <p:nvSpPr>
          <p:cNvPr id="4194434" name="Google Shape;4194434;p1"/>
          <p:cNvSpPr/>
          <p:nvPr/>
        </p:nvSpPr>
        <p:spPr>
          <a:xfrm>
            <a:off x="1781995" y="974855"/>
            <a:ext cx="8859460" cy="295623"/>
          </a:xfrm>
          <a:custGeom>
            <a:rect b="b" l="l" r="r" t="t"/>
            <a:pathLst>
              <a:path extrusionOk="0" h="325755" w="9762490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5" name="Google Shape;4194435;p1"/>
          <p:cNvSpPr/>
          <p:nvPr/>
        </p:nvSpPr>
        <p:spPr>
          <a:xfrm>
            <a:off x="3727680" y="1020962"/>
            <a:ext cx="6912269" cy="221861"/>
          </a:xfrm>
          <a:custGeom>
            <a:rect b="b" l="l" r="r" t="t"/>
            <a:pathLst>
              <a:path extrusionOk="0" h="244475" w="761682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rgbClr val="27079B"/>
              </a:solidFill>
              <a:highlight>
                <a:srgbClr val="27079B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6" name="Google Shape;4194436;p1"/>
          <p:cNvSpPr/>
          <p:nvPr/>
        </p:nvSpPr>
        <p:spPr>
          <a:xfrm>
            <a:off x="1781995" y="1020962"/>
            <a:ext cx="1891870" cy="221861"/>
          </a:xfrm>
          <a:custGeom>
            <a:rect b="b" l="l" r="r" t="t"/>
            <a:pathLst>
              <a:path extrusionOk="0" h="244475" w="208470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t/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7" name="Google Shape;4194437;p1"/>
          <p:cNvSpPr txBox="1"/>
          <p:nvPr/>
        </p:nvSpPr>
        <p:spPr>
          <a:xfrm>
            <a:off x="1341977" y="1998595"/>
            <a:ext cx="91335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Times New Roman"/>
              <a:buNone/>
            </a:pP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 зачислении  № 95/03-21 от 04.08.24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4438" name="Google Shape;4194438;p1"/>
          <p:cNvSpPr txBox="1"/>
          <p:nvPr/>
        </p:nvSpPr>
        <p:spPr>
          <a:xfrm>
            <a:off x="1358039" y="2800993"/>
            <a:ext cx="91335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Times New Roman"/>
              <a:buNone/>
            </a:pP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2 курс: №316 от 10.07.2025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39" name="Google Shape;4194439;p1"/>
          <p:cNvSpPr txBox="1"/>
          <p:nvPr/>
        </p:nvSpPr>
        <p:spPr>
          <a:xfrm>
            <a:off x="1341977" y="3637229"/>
            <a:ext cx="91494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69098" marR="0" rtl="0" algn="l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2400"/>
              <a:buFont typeface="Times New Roman"/>
              <a:buNone/>
            </a:pPr>
            <a:r>
              <a:rPr b="1" lang="ru-RU" sz="2400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Переводной на 3 курс: № 342 от 20.07.2026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40" name="Google Shape;4194440;p1"/>
          <p:cNvSpPr txBox="1"/>
          <p:nvPr/>
        </p:nvSpPr>
        <p:spPr>
          <a:xfrm>
            <a:off x="1341977" y="4445713"/>
            <a:ext cx="9149400" cy="521400"/>
          </a:xfrm>
          <a:prstGeom prst="rect">
            <a:avLst/>
          </a:prstGeom>
          <a:solidFill>
            <a:schemeClr val="lt2"/>
          </a:solidFill>
          <a:ln cap="flat" cmpd="sng" w="1015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1543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4194441" name="Google Shape;4194441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4357" name="Shape 4194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58" name="Google Shape;4194358;p5"/>
          <p:cNvSpPr/>
          <p:nvPr/>
        </p:nvSpPr>
        <p:spPr>
          <a:xfrm>
            <a:off x="1730307" y="314325"/>
            <a:ext cx="7848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59" name="Google Shape;4194359;p5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60" name="Google Shape;4194360;p5"/>
          <p:cNvSpPr/>
          <p:nvPr/>
        </p:nvSpPr>
        <p:spPr>
          <a:xfrm>
            <a:off x="2679700" y="1065213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61" name="Google Shape;4194361;p5"/>
          <p:cNvSpPr/>
          <p:nvPr/>
        </p:nvSpPr>
        <p:spPr>
          <a:xfrm>
            <a:off x="0" y="1040978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62" name="Google Shape;4194362;p5"/>
          <p:cNvGraphicFramePr/>
          <p:nvPr/>
        </p:nvGraphicFramePr>
        <p:xfrm>
          <a:off x="479376" y="1581522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966375"/>
                <a:gridCol w="5369700"/>
                <a:gridCol w="4455150"/>
              </a:tblGrid>
              <a:tr h="509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Физическая культура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sz="14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Российской государственности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Чеченский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Чеченской Республики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 u="none" cap="none" strike="noStrike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 sz="1800" u="none" cap="none" strike="noStrike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 u="none" cap="none" strike="noStrike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Обучение служению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Основы филологии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Старославянский язык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4(хорошо)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9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 русской литературы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4(хорошо)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888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8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800">
                        <a:solidFill>
                          <a:srgbClr val="0070C0"/>
                        </a:solidFill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Русское устное народное творчество 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4(хорошо)</a:t>
                      </a:r>
                      <a:endParaRPr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Современный русский литературный язык 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97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363" name="Google Shape;4194363;p5"/>
          <p:cNvSpPr/>
          <p:nvPr/>
        </p:nvSpPr>
        <p:spPr>
          <a:xfrm>
            <a:off x="335360" y="1253410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4194364" name="Google Shape;4194364;p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38080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194365" name="Shape 4194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66" name="Google Shape;4194366;p6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67" name="Google Shape;4194367;p6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68" name="Google Shape;4194368;p6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69" name="Google Shape;4194369;p6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70" name="Google Shape;4194370;p6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русской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Русская диалетология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История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зарубежной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Современный русский литературный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                                        зачтено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Безопасность жизнедеятельности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Педагогика и психология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371" name="Google Shape;4194371;p6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4194372" name="Google Shape;4194372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194373" name="Shape 4194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74" name="Google Shape;4194374;p7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75" name="Google Shape;4194375;p7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76" name="Google Shape;4194376;p7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77" name="Google Shape;4194377;p7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78" name="Google Shape;4194378;p7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07175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Общее языкознание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зарубежной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русской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Современный русский литературный язык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Основы военной подготовки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Проектная деятельность в филологии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Прововедение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Практикум русского языка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Чеченская традиционная культура и этика 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379" name="Google Shape;4194379;p7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4194380" name="Google Shape;4194380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194381" name="Shape 4194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82" name="Google Shape;4194382;p8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83" name="Google Shape;4194383;p8"/>
          <p:cNvSpPr/>
          <p:nvPr/>
        </p:nvSpPr>
        <p:spPr>
          <a:xfrm>
            <a:off x="-13356" y="1030030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84" name="Google Shape;4194384;p8"/>
          <p:cNvSpPr/>
          <p:nvPr/>
        </p:nvSpPr>
        <p:spPr>
          <a:xfrm>
            <a:off x="2634521" y="1079352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85" name="Google Shape;4194385;p8"/>
          <p:cNvSpPr/>
          <p:nvPr/>
        </p:nvSpPr>
        <p:spPr>
          <a:xfrm>
            <a:off x="0" y="1075312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86" name="Google Shape;4194386;p8"/>
          <p:cNvGraphicFramePr/>
          <p:nvPr/>
        </p:nvGraphicFramePr>
        <p:xfrm>
          <a:off x="681843" y="1611371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926700"/>
                <a:gridCol w="4844900"/>
                <a:gridCol w="4669575"/>
              </a:tblGrid>
              <a:tr h="467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31190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1190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русской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Современный русский литературный язык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Иностранный язык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 (хорошо)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русскоголитературного языка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4(хорошо)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86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Философия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302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Информатика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Этнолингвистика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748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Общее языкознание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1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Физическая культура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/>
                        <a:t>История зарубежной литературы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Экономика</a:t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зачтено</a:t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162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387" name="Google Shape;4194387;p8"/>
          <p:cNvSpPr/>
          <p:nvPr/>
        </p:nvSpPr>
        <p:spPr>
          <a:xfrm>
            <a:off x="401475" y="126128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4194388" name="Google Shape;4194388;p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194389" name="Shape 4194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90" name="Google Shape;4194390;p9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91" name="Google Shape;4194391;p9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92" name="Google Shape;4194392;p9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93" name="Google Shape;4194393;p9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394" name="Google Shape;4194394;p9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926700"/>
                <a:gridCol w="4844900"/>
                <a:gridCol w="4669575"/>
              </a:tblGrid>
              <a:tr h="4290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735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322550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688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25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71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436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395" name="Google Shape;4194395;p9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4194396" name="Google Shape;4194396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194397" name="Shape 4194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398" name="Google Shape;4194398;p10"/>
          <p:cNvSpPr/>
          <p:nvPr/>
        </p:nvSpPr>
        <p:spPr>
          <a:xfrm>
            <a:off x="1537946" y="314325"/>
            <a:ext cx="7925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РЕЗУЛЬТАТЫ ПРОМЕЖУТОЧНОЙ АТТЕСТАЦИИ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399" name="Google Shape;4194399;p10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00" name="Google Shape;4194400;p10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01" name="Google Shape;4194401;p10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402" name="Google Shape;4194402;p10"/>
          <p:cNvGraphicFramePr/>
          <p:nvPr/>
        </p:nvGraphicFramePr>
        <p:xfrm>
          <a:off x="685420" y="166636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926700"/>
                <a:gridCol w="4844900"/>
                <a:gridCol w="4669575"/>
              </a:tblGrid>
              <a:tr h="435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</a:t>
                      </a: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/п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2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  <a:endParaRPr sz="120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292300">
                <a:tc gridSpan="3"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 семестр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 hMerge="1"/>
                <a:tc hMerge="1"/>
              </a:tr>
              <a:tr h="696025">
                <a:tc>
                  <a:txBody>
                    <a:bodyPr/>
                    <a:lstStyle/>
                    <a:p>
                      <a:pPr indent="-342900" lvl="0" marL="34290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70C0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2923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50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069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493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</a:t>
                      </a:r>
                      <a:r>
                        <a:rPr lang="ru-RU" sz="1400"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.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32700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lang="ru-RU" sz="1400">
                          <a:solidFill>
                            <a:srgbClr val="0B539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sz="14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400"/>
                        <a:buFont typeface="Constantia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403" name="Google Shape;4194403;p10"/>
          <p:cNvSpPr/>
          <p:nvPr/>
        </p:nvSpPr>
        <p:spPr>
          <a:xfrm>
            <a:off x="515472" y="1350829"/>
            <a:ext cx="4851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800">
                <a:solidFill>
                  <a:srgbClr val="4175B5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4194404" name="Google Shape;4194404;p1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4342173"/>
              </p:ext>
            </p:extLst>
          </p:nvPr>
        </p:nvGraphicFramePr>
        <p:xfrm>
          <a:off x="685420" y="1666363"/>
          <a:ext cx="10441160" cy="4713760"/>
        </p:xfrm>
        <a:graphic>
          <a:graphicData uri="http://schemas.openxmlformats.org/drawingml/2006/table">
            <a:tbl>
              <a:tblPr/>
              <a:tblGrid>
                <a:gridCol w="926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2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2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3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3"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039805"/>
                  </a:ext>
                </a:extLst>
              </a:tr>
              <a:tr h="343653"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854159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515472" y="1350829"/>
            <a:ext cx="4984057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668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8" name="Прямоугольник 2"/>
          <p:cNvSpPr>
            <a:spLocks noChangeArrowheads="1"/>
          </p:cNvSpPr>
          <p:nvPr/>
        </p:nvSpPr>
        <p:spPr bwMode="auto">
          <a:xfrm>
            <a:off x="1537946" y="314325"/>
            <a:ext cx="792556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59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0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06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6256236"/>
              </p:ext>
            </p:extLst>
          </p:nvPr>
        </p:nvGraphicFramePr>
        <p:xfrm>
          <a:off x="685420" y="1666363"/>
          <a:ext cx="10441160" cy="4713760"/>
        </p:xfrm>
        <a:graphic>
          <a:graphicData uri="http://schemas.openxmlformats.org/drawingml/2006/table">
            <a:tbl>
              <a:tblPr/>
              <a:tblGrid>
                <a:gridCol w="9266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4489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695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028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2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2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2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7186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71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88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25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718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3653">
                <a:tc>
                  <a:txBody>
                    <a:bodyPr/>
                    <a:lstStyle/>
                    <a:p>
                      <a:pPr algn="ctr"/>
                      <a:r>
                        <a:rPr lang="en-US" alt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en-US" altLang="en-US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altLang="en-US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3653"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039805"/>
                  </a:ext>
                </a:extLst>
              </a:tr>
              <a:tr h="343653">
                <a:tc>
                  <a:txBody>
                    <a:bodyPr/>
                    <a:lstStyle/>
                    <a:p>
                      <a:pPr algn="ctr"/>
                      <a:r>
                        <a:rPr lang="ru-RU" altLang="en-US" sz="140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rtl="0"/>
                      <a:endParaRPr lang="ru-RU" sz="1400" b="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4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0854159"/>
                  </a:ext>
                </a:extLst>
              </a:tr>
            </a:tbl>
          </a:graphicData>
        </a:graphic>
      </p:graphicFrame>
      <p:sp>
        <p:nvSpPr>
          <p:cNvPr id="1048602" name="TextBox 14"/>
          <p:cNvSpPr/>
          <p:nvPr/>
        </p:nvSpPr>
        <p:spPr bwMode="auto">
          <a:xfrm>
            <a:off x="515472" y="1350829"/>
            <a:ext cx="4851008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131457D-9C5A-4745-AF32-ABF26C3B699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479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194405" name="Shape 4194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406" name="Google Shape;4194406;p11"/>
          <p:cNvSpPr/>
          <p:nvPr/>
        </p:nvSpPr>
        <p:spPr>
          <a:xfrm>
            <a:off x="1381692" y="322958"/>
            <a:ext cx="9546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ПУБЛИКАЦИИ В НАУЧНЫХ ИЗДАНИЯХ, НАУЧНЫЕ СТАТЬИ</a:t>
            </a:r>
            <a:endParaRPr/>
          </a:p>
        </p:txBody>
      </p:sp>
      <p:sp>
        <p:nvSpPr>
          <p:cNvPr id="4194407" name="Google Shape;4194407;p11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08" name="Google Shape;4194408;p11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09" name="Google Shape;4194409;p11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10" name="Google Shape;4194410;p11"/>
          <p:cNvSpPr/>
          <p:nvPr/>
        </p:nvSpPr>
        <p:spPr>
          <a:xfrm>
            <a:off x="196850" y="1530958"/>
            <a:ext cx="11798400" cy="763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11" name="Google Shape;4194411;p11"/>
          <p:cNvSpPr/>
          <p:nvPr/>
        </p:nvSpPr>
        <p:spPr>
          <a:xfrm>
            <a:off x="385762" y="1763713"/>
            <a:ext cx="11426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Научные труды, участие в конференциях,  научные статьи за период обучения </a:t>
            </a:r>
            <a:endParaRPr sz="18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aphicFrame>
        <p:nvGraphicFramePr>
          <p:cNvPr id="4194412" name="Google Shape;4194412;p11"/>
          <p:cNvGraphicFramePr/>
          <p:nvPr/>
        </p:nvGraphicFramePr>
        <p:xfrm>
          <a:off x="196850" y="246350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570550"/>
                <a:gridCol w="4680525"/>
                <a:gridCol w="4392500"/>
                <a:gridCol w="2154725"/>
              </a:tblGrid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05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4197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12359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5829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2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05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05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just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05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413" name="Google Shape;4194413;p11"/>
          <p:cNvSpPr/>
          <p:nvPr/>
        </p:nvSpPr>
        <p:spPr>
          <a:xfrm>
            <a:off x="173595" y="6483321"/>
            <a:ext cx="2611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4194414" name="Google Shape;4194414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1415480" y="199152"/>
            <a:ext cx="10515600" cy="1136186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49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594340C-09F2-477E-A713-5748F9F62DE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0" y="199152"/>
            <a:ext cx="1299842" cy="1131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8EFF9"/>
        </a:solidFill>
      </p:bgPr>
    </p:bg>
    <p:spTree>
      <p:nvGrpSpPr>
        <p:cNvPr id="4194415" name="Shape 4194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416" name="Google Shape;4194416;p12"/>
          <p:cNvSpPr/>
          <p:nvPr/>
        </p:nvSpPr>
        <p:spPr>
          <a:xfrm>
            <a:off x="1314387" y="271463"/>
            <a:ext cx="90414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УЧАСТИЕ В НАУЧНО-ПРАКТИЧЕСКИХ КОНФЕРЕНЦИЯХ</a:t>
            </a:r>
            <a:endParaRPr/>
          </a:p>
        </p:txBody>
      </p:sp>
      <p:sp>
        <p:nvSpPr>
          <p:cNvPr id="4194417" name="Google Shape;4194417;p12"/>
          <p:cNvSpPr/>
          <p:nvPr/>
        </p:nvSpPr>
        <p:spPr>
          <a:xfrm>
            <a:off x="0" y="1065213"/>
            <a:ext cx="12192000" cy="415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18" name="Google Shape;4194418;p12"/>
          <p:cNvSpPr/>
          <p:nvPr/>
        </p:nvSpPr>
        <p:spPr>
          <a:xfrm>
            <a:off x="2679700" y="1120775"/>
            <a:ext cx="95124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19" name="Google Shape;4194419;p12"/>
          <p:cNvSpPr/>
          <p:nvPr/>
        </p:nvSpPr>
        <p:spPr>
          <a:xfrm>
            <a:off x="0" y="1120775"/>
            <a:ext cx="2611500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20" name="Google Shape;4194420;p12"/>
          <p:cNvSpPr/>
          <p:nvPr/>
        </p:nvSpPr>
        <p:spPr>
          <a:xfrm>
            <a:off x="195263" y="1709738"/>
            <a:ext cx="11798400" cy="763500"/>
          </a:xfrm>
          <a:prstGeom prst="rect">
            <a:avLst/>
          </a:prstGeom>
          <a:solidFill>
            <a:srgbClr val="FFF2CB"/>
          </a:solidFill>
          <a:ln cap="flat" cmpd="sng" w="25400">
            <a:solidFill>
              <a:srgbClr val="F5BD1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4194421" name="Google Shape;4194421;p12"/>
          <p:cNvSpPr/>
          <p:nvPr/>
        </p:nvSpPr>
        <p:spPr>
          <a:xfrm>
            <a:off x="385762" y="1763713"/>
            <a:ext cx="11426700" cy="6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Основные тезисы работы были представлены на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ru-RU" sz="18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4194422" name="Google Shape;4194422;p12"/>
          <p:cNvGraphicFramePr/>
          <p:nvPr/>
        </p:nvGraphicFramePr>
        <p:xfrm>
          <a:off x="195263" y="2813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{CC583E63-C72F-4472-B612-C33DE2D94B04}</a:tableStyleId>
              </a:tblPr>
              <a:tblGrid>
                <a:gridCol w="782625"/>
                <a:gridCol w="5116525"/>
                <a:gridCol w="2949575"/>
                <a:gridCol w="2949575"/>
              </a:tblGrid>
              <a:tr h="51812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№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п/п</a:t>
                      </a:r>
                      <a:endParaRPr b="1" i="0" sz="1400" u="none" cap="none" strike="noStrike">
                        <a:solidFill>
                          <a:srgbClr val="4175B5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работы,</a:t>
                      </a:r>
                      <a:endParaRPr/>
                    </a:p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ее вид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Выходные данные*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1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Соавторы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8DB3E2"/>
                    </a:solidFill>
                  </a:tcPr>
                </a:tc>
              </a:tr>
              <a:tr h="5298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  <a:tr h="6537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175B5"/>
                        </a:buClr>
                        <a:buSzPts val="14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rPr b="0" i="0" lang="ru-RU" sz="1400" u="none" cap="none" strike="noStrike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2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b="0" i="0" sz="1200" u="none" cap="none" strike="noStrike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Times New Roman"/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/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  <a:defRPr b="0" i="0" spc="0" sz="1400" u="none" cap="none" strike="noStrike">
                          <a:solidFill>
                            <a:srgbClr val="00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defRPr>
                      </a:pPr>
                      <a:r>
                        <a:t/>
                      </a:r>
                      <a:endParaRPr sz="1200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45700" marB="45700" marR="91450" marL="91450" anchor="ctr">
                    <a:lnL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4175B5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4194423" name="Google Shape;4194423;p12"/>
          <p:cNvSpPr/>
          <p:nvPr/>
        </p:nvSpPr>
        <p:spPr>
          <a:xfrm>
            <a:off x="119063" y="6403975"/>
            <a:ext cx="4863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-RU" sz="1600">
                <a:solidFill>
                  <a:srgbClr val="1F497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4194424" name="Google Shape;4194424;p1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5499" y="18984"/>
            <a:ext cx="1299841" cy="1131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314387" y="271463"/>
            <a:ext cx="904125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63832" cy="33855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 dirty="0">
                <a:solidFill>
                  <a:srgbClr val="1F497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- Оформляются в соответствии с ГОСТ 7.1-2003 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A118C67-DF99-45E6-9253-6D3F687461B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538039" y="344935"/>
            <a:ext cx="371447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ВКР (НКР)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92333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СОДЕРЖАТЕЛЬНАЯ ЧАСТЬ ВКР (НКР) РАЗДЕЛЕНА НА ____ ГЛАВ(Ы),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СТРУКТУРИРОВАННЫЕ В СООТВЕТСТВИИ С ЛОГИКОЙ РАСКРЫТИЯ ТЕМЫ И РЕШЕНИЯ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ИССЛЕДОВАНИЯ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763390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 dirty="0">
                <a:solidFill>
                  <a:srgbClr val="4175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rgbClr val="4175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CE462F0-9518-4AB7-AE81-8C239FF9166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35499" y="18984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schemeClr val="l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002209E-5717-4DED-B0A1-E38149904718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 bwMode="auto">
          <a:xfrm>
            <a:off x="86767" y="264627"/>
            <a:ext cx="1299842" cy="1131074"/>
          </a:xfrm>
          <a:prstGeom prst="rect">
            <a:avLst/>
          </a:prstGeom>
        </p:spPr>
      </p:pic>
    </p:spTree>
  </p:cSld>
  <p:clrMapOvr>
    <a:masterClrMapping/>
  </p:clrMapOvr>
</p:sld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 xmlns:mc="http://schemas.openxmlformats.org/markup-compatibility/2006" xmlns:mv="urn:schemas-microsoft-com:mac:vml">
  <p:tag name="may_ignore_ucw" val="true"/>
  <p:tag name="ppt/slides/slide2.xml" val="171615585"/>
  <p:tag name="ppt/slideLayouts/slideLayout12.xml" val="3161175985"/>
  <p:tag name="ppt/theme/theme3.xml" val="1607850166"/>
  <p:tag name="ppt/slideMasters/slideMaster2.xml" val="4190594530"/>
  <p:tag name="ppt/slides/slide1.xml" val="1836490858"/>
  <p:tag name="ppt/slides/slide3.xml" val="4196023462"/>
  <p:tag name="ppt/slides/slide4.xml" val="767683174"/>
  <p:tag name="ppt/slides/slide5.xml" val="2757847727"/>
  <p:tag name="ppt/slides/slide6.xml" val="3313208789"/>
  <p:tag name="ppt/slides/slide7.xml" val="293736224"/>
  <p:tag name="ppt/slides/slide8.xml" val="461948702"/>
  <p:tag name="ppt/slides/slide11.xml" val="1196042541"/>
  <p:tag name="ppt/slides/slide13.xml" val="591018662"/>
  <p:tag name="ppt/slides/slide15.xml" val="2163678200"/>
  <p:tag name="ppt/slides/slide14.xml" val="2320122451"/>
  <p:tag name="ppt/slides/slide16.xml" val="3225338099"/>
  <p:tag name="ppt/slides/slide12.xml" val="1330013935"/>
  <p:tag name="ppt/slides/slide9.xml" val="1659926375"/>
  <p:tag name="ppt/slides/slide10.xml" val="4205378256"/>
  <p:tag name="ppt/slideMasters/slideMaster1.xml" val="1771422806"/>
  <p:tag name="ppt/notesSlides/notesSlide1.xml" val="2320684137"/>
  <p:tag name="ppt/slideLayouts/slideLayout6.xml" val="2602415950"/>
  <p:tag name="ppt/slideLayouts/slideLayout5.xml" val="1925279318"/>
  <p:tag name="ppt/slideLayouts/slideLayout4.xml" val="2179571166"/>
  <p:tag name="ppt/slideLayouts/slideLayout3.xml" val="3969437119"/>
  <p:tag name="ppt/slideLayouts/slideLayout2.xml" val="486094850"/>
  <p:tag name="ppt/slideLayouts/slideLayout1.xml" val="3963150370"/>
  <p:tag name="ppt/slideLayouts/slideLayout7.xml" val="1954319749"/>
  <p:tag name="ppt/slideLayouts/slideLayout8.xml" val="3071044187"/>
  <p:tag name="ppt/slideLayouts/slideLayout9.xml" val="4045989648"/>
  <p:tag name="ppt/slideLayouts/slideLayout11.xml" val="3166396309"/>
  <p:tag name="ppt/slideLayouts/slideLayout10.xml" val="651089756"/>
  <p:tag name="ppt/notesMasters/notesMaster1.xml" val="4286423968"/>
  <p:tag name="ppt/media/image3.jpeg" val="723016705"/>
  <p:tag name="ppt/media/image5.png" val="2141052927"/>
  <p:tag name="ppt/media/image4.jpeg" val="1853682131"/>
  <p:tag name="ppt/theme/theme2.xml" val="3243269579"/>
  <p:tag name="ppt/media/image7.png" val="3560922536"/>
  <p:tag name="ppt/media/image8.png" val="1450725383"/>
  <p:tag name="ppt/media/image9.png" val="3798067023"/>
  <p:tag name="ppt/theme/theme1.xml" val="1357777209"/>
  <p:tag name="ppt/media/image2.jpeg" val="2108346866"/>
  <p:tag name="ppt/media/image1.jpeg" val="4114937224"/>
  <p:tag name="ppt/media/image10.png" val="1312317953"/>
  <p:tag name="ppt/media/image11.png" val="1277504165"/>
  <p:tag name="ppt/media/image16.jpg" val="417644475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xmlns:r="http://schemas.openxmlformats.org/officeDocument/2006/relationships" name="Поток">
  <a:themeElements>
    <a:clrScheme name="Поток">
      <a:dk1>
        <a:srgbClr val="000000"/>
      </a:dk1>
      <a:lt1>
        <a:srgbClr val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