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30.09.2026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mul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Башаев Асхаб Мовлаевич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6983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/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Управление It-проектами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r>
                        <a:t>11.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412123"/>
              </p:ext>
            </p:extLst>
          </p:nvPr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456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Moris Dejzen</cp:lastModifiedBy>
  <cp:revision>79</cp:revision>
  <dcterms:created xsi:type="dcterms:W3CDTF">2017-02-20T01:33:13Z</dcterms:created>
  <dcterms:modified xsi:type="dcterms:W3CDTF">2026-09-30T13:56:08Z</dcterms:modified>
  <dc:identifier/>
  <dc:language/>
  <cp:version/>
</cp:coreProperties>
</file>