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1299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dirty="0" err="1">
                <a:solidFill>
                  <a:srgbClr val="FFFFFF"/>
                </a:solidFill>
              </a:rPr>
              <a:t>Алмагомадов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Марван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Махранович</a:t>
            </a:r>
            <a:r>
              <a:rPr dirty="0">
                <a:solidFill>
                  <a:srgbClr val="FFFFFF"/>
                </a:solidFill>
              </a:rPr>
              <a:t> 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5007281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Специальность: Таможенное дело</a:t>
            </a:r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1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/>
        </p:nvGraphicFramePr>
        <p:xfrm>
          <a:off x="666712" y="2285992"/>
          <a:ext cx="10069505" cy="400198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/>
        </p:nvGraphicFramePr>
        <p:xfrm>
          <a:off x="738150" y="2143116"/>
          <a:ext cx="10525157" cy="412301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/>
        </p:nvGraphicFramePr>
        <p:xfrm>
          <a:off x="239710" y="1770359"/>
          <a:ext cx="11712577" cy="185909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Helvetica</vt:lpstr>
      <vt:lpstr>Times New Roman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2</cp:revision>
  <dcterms:modified xsi:type="dcterms:W3CDTF">2026-10-03T06:45:14Z</dcterms:modified>
</cp:coreProperties>
</file>