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2" d="100"/>
          <a:sy n="102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Бетигов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Тамерлан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Аюбович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2999269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790756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</TotalTime>
  <Words>526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 T</cp:lastModifiedBy>
  <cp:revision>83</cp:revision>
  <dcterms:created xsi:type="dcterms:W3CDTF">2017-02-20T01:33:13Z</dcterms:created>
  <dcterms:modified xsi:type="dcterms:W3CDTF">2026-10-22T15:53:28Z</dcterms:modified>
  <dc:identifier/>
  <dc:language/>
  <cp:version/>
</cp:coreProperties>
</file>