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98" autoAdjust="0"/>
  </p:normalViewPr>
  <p:slideViewPr>
    <p:cSldViewPr snapToGrid="0">
      <p:cViewPr varScale="1">
        <p:scale>
          <a:sx n="105" d="100"/>
          <a:sy n="105" d="100"/>
        </p:scale>
        <p:origin x="79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638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101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Бециев</a:t>
            </a:r>
            <a:r>
              <a:rPr lang="ru-RU" dirty="0">
                <a:solidFill>
                  <a:srgbClr val="FFFFFF"/>
                </a:solidFill>
              </a:rPr>
              <a:t> Хамзат </a:t>
            </a:r>
            <a:r>
              <a:rPr lang="ru-RU" dirty="0" err="1">
                <a:solidFill>
                  <a:srgbClr val="FFFFFF"/>
                </a:solidFill>
              </a:rPr>
              <a:t>Хаважевич</a:t>
            </a:r>
            <a:endParaRPr dirty="0"/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 </a:t>
            </a:r>
            <a:r>
              <a:rPr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58714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 err="1"/>
              <a:t>Специальность</a:t>
            </a:r>
            <a:r>
              <a:rPr dirty="0"/>
              <a:t>: Т</a:t>
            </a:r>
            <a:r>
              <a:rPr lang="ru-RU" dirty="0" err="1"/>
              <a:t>орговое</a:t>
            </a:r>
            <a:r>
              <a:rPr dirty="0"/>
              <a:t> </a:t>
            </a:r>
            <a:r>
              <a:rPr dirty="0" err="1"/>
              <a:t>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2505492632"/>
              </p:ext>
            </p:extLst>
          </p:nvPr>
        </p:nvGraphicFramePr>
        <p:xfrm>
          <a:off x="666712" y="2285992"/>
          <a:ext cx="10069503" cy="438020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 sz="1200" dirty="0"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33658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Физкультура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Российской государственности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Обуч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служ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1931551062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 соц. психология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Математ</a:t>
                      </a:r>
                      <a:r>
                        <a:rPr lang="ru-RU" dirty="0"/>
                        <a:t>. 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Информатика и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3143710583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Торгов. 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Логист. </a:t>
                      </a:r>
                      <a:r>
                        <a:rPr lang="ru-RU" dirty="0" err="1"/>
                        <a:t>серв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обслуж</a:t>
                      </a:r>
                      <a:r>
                        <a:rPr lang="ru-RU" dirty="0"/>
                        <a:t>.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 методы в экономике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 </a:t>
                      </a:r>
                      <a:r>
                        <a:rPr lang="ru-RU" dirty="0" err="1"/>
                        <a:t>предприним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Чеченская </a:t>
                      </a:r>
                      <a:r>
                        <a:rPr lang="ru-RU" dirty="0" err="1"/>
                        <a:t>традиц</a:t>
                      </a:r>
                      <a:r>
                        <a:rPr lang="ru-RU" dirty="0"/>
                        <a:t>. культура и этика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1827705340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Иност</a:t>
                      </a:r>
                      <a:r>
                        <a:rPr lang="ru-RU" dirty="0"/>
                        <a:t>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и техника ведения переговоров в бизнесе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эконом. и 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Финансы, ДО и кредит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 в Исламе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5720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ym typeface="Helvetica"/>
                        </a:defRPr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cs typeface="+mj-cs"/>
                          <a:sym typeface="Helvetica"/>
                        </a:rPr>
                        <a:t>Торгово-эконом. практика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3500115807"/>
              </p:ext>
            </p:extLst>
          </p:nvPr>
        </p:nvGraphicFramePr>
        <p:xfrm>
          <a:off x="239710" y="1770359"/>
          <a:ext cx="11712575" cy="19177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Эконом. теория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4</a:t>
                      </a: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731</Words>
  <Application>Microsoft Office PowerPoint</Application>
  <PresentationFormat>Широкоэкранный</PresentationFormat>
  <Paragraphs>283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Helvetica</vt:lpstr>
      <vt:lpstr>Times New Roman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hamzat0beciev@gmail.com</cp:lastModifiedBy>
  <cp:revision>3</cp:revision>
  <dcterms:modified xsi:type="dcterms:W3CDTF">2026-10-12T08:57:33Z</dcterms:modified>
</cp:coreProperties>
</file>