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77" d="100"/>
          <a:sy n="77" d="100"/>
        </p:scale>
        <p:origin x="97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8143726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2200" dirty="0">
                <a:latin typeface="Times New Roman"/>
                <a:cs typeface="Times New Roman"/>
              </a:rPr>
              <a:t>Факультет государственного управления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специалиста</a:t>
            </a:r>
            <a:endParaRPr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4" y="3933056"/>
            <a:ext cx="7636321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 </a:t>
            </a:r>
            <a:r>
              <a:rPr lang="ru-RU" sz="2800" dirty="0" err="1"/>
              <a:t>Гандаев</a:t>
            </a:r>
            <a:r>
              <a:rPr lang="ru-RU" sz="2800" dirty="0"/>
              <a:t> Хамзат </a:t>
            </a:r>
            <a:r>
              <a:rPr lang="ru-RU" sz="2800" dirty="0" err="1"/>
              <a:t>Вахидович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Форма обучения: 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Очная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1629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Специальность: Экономическая безопасность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2907"/>
            <a:ext cx="7007045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/>
              <a:t>Профиль: Обеспечение экономической безопасности государства и организаций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ПУБЛИКАЦИИ В НАУЧНЫХ ИЗДАНИЯХ, НАУЧНЫЕ СТАТЬИ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645607"/>
              </p:ext>
            </p:extLst>
          </p:nvPr>
        </p:nvGraphicFramePr>
        <p:xfrm>
          <a:off x="195263" y="2813050"/>
          <a:ext cx="11798300" cy="2460781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401960"/>
              </p:ext>
            </p:extLst>
          </p:nvPr>
        </p:nvGraphicFramePr>
        <p:xfrm>
          <a:off x="695400" y="2285992"/>
          <a:ext cx="10040816" cy="438135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Чеченской Республики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служением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специальность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i="0" u="non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678654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Чеченской Республики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природопользования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Региональная экономика и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Экономическая теория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 и служебный этикет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198768"/>
              </p:ext>
            </p:extLst>
          </p:nvPr>
        </p:nvGraphicFramePr>
        <p:xfrm>
          <a:off x="191344" y="2136536"/>
          <a:ext cx="11712576" cy="4286296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организации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теории экономической безопасности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564665"/>
              </p:ext>
            </p:extLst>
          </p:nvPr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Теория управления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Государственное регулирование экономики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Региональное управление и территориальное планирование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изменениями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Антикризисное управление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экономических угроз</a:t>
                      </a:r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6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30480" marB="3048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833284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905747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843932"/>
              </p:ext>
            </p:extLst>
          </p:nvPr>
        </p:nvGraphicFramePr>
        <p:xfrm>
          <a:off x="239712" y="1770361"/>
          <a:ext cx="11712575" cy="25905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Региональная экономика и управление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Государственный сектор экономики в регионе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Теория управления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Принципы управления производственной организации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 dirty="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48412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63077"/>
              </p:ext>
            </p:extLst>
          </p:nvPr>
        </p:nvGraphicFramePr>
        <p:xfrm>
          <a:off x="195263" y="2813050"/>
          <a:ext cx="11798300" cy="223162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+mn-lt"/>
                          <a:cs typeface="Arial"/>
                        </a:rPr>
                        <a:t>1.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2.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7357458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solidFill>
                            <a:srgbClr val="0070C0"/>
                          </a:solidFill>
                          <a:latin typeface="+mn-lt"/>
                        </a:rPr>
                        <a:t>3.</a:t>
                      </a:r>
                      <a:endParaRPr sz="1600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4304476" y="400497"/>
            <a:ext cx="3579874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1315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1315" y="3098800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 dirty="0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Субботники</a:t>
            </a: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5293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Спортивно-оздоровительные мероприятия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Поддержка национальной футбольной команды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737</Words>
  <Application>Microsoft Office PowerPoint</Application>
  <DocSecurity>0</DocSecurity>
  <PresentationFormat>Широкоэкранный</PresentationFormat>
  <Paragraphs>287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Sh A</cp:lastModifiedBy>
  <cp:revision>85</cp:revision>
  <dcterms:created xsi:type="dcterms:W3CDTF">2017-02-20T01:33:13Z</dcterms:created>
  <dcterms:modified xsi:type="dcterms:W3CDTF">2026-10-06T05:56:08Z</dcterms:modified>
  <dc:identifier/>
  <dc:language/>
  <cp:version/>
</cp:coreProperties>
</file>