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7" d="100"/>
          <a:sy n="77" d="100"/>
        </p:scale>
        <p:origin x="9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Факультет государственного управления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специалиста</a:t>
            </a:r>
            <a:endParaRPr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4" y="3933056"/>
            <a:ext cx="7636321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 err="1"/>
              <a:t>Бетишев</a:t>
            </a:r>
            <a:r>
              <a:rPr lang="ru-RU" sz="2800" dirty="0"/>
              <a:t> </a:t>
            </a:r>
            <a:r>
              <a:rPr lang="ru-RU" sz="2800" dirty="0" err="1"/>
              <a:t>Джамлайл</a:t>
            </a:r>
            <a:r>
              <a:rPr lang="ru-RU" sz="2800" dirty="0"/>
              <a:t> </a:t>
            </a:r>
            <a:r>
              <a:rPr lang="ru-RU" sz="2800" dirty="0" err="1"/>
              <a:t>Джабраилович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1629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Специальность: Экономическая безопасность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2907"/>
            <a:ext cx="700704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Обеспечение экономической безопасности государства и организаций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645607"/>
              </p:ext>
            </p:extLst>
          </p:nvPr>
        </p:nvGraphicFramePr>
        <p:xfrm>
          <a:off x="195263" y="2813050"/>
          <a:ext cx="11798300" cy="2460781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  <a:cs typeface="+mn-cs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356582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Чеченской Республики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специальность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67865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Чеченской Республики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природопользования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этика и служебный этикет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54288"/>
              </p:ext>
            </p:extLst>
          </p:nvPr>
        </p:nvGraphicFramePr>
        <p:xfrm>
          <a:off x="191344" y="2136536"/>
          <a:ext cx="11712576" cy="428629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организации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теории экономической безопасности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81178"/>
              </p:ext>
            </p:extLst>
          </p:nvPr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регулирование экономики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изменениями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экономических угроз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152930"/>
              </p:ext>
            </p:extLst>
          </p:nvPr>
        </p:nvGraphicFramePr>
        <p:xfrm>
          <a:off x="239712" y="1770361"/>
          <a:ext cx="11712575" cy="240771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Региональная экономика и управление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муниципального управления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Теория управления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Государственная служба в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163077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Субботники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5293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Поддержка национальной футбольной команды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</TotalTime>
  <Words>733</Words>
  <Application>Microsoft Office PowerPoint</Application>
  <DocSecurity>0</DocSecurity>
  <PresentationFormat>Широкоэкранный</PresentationFormat>
  <Paragraphs>286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Sh A</cp:lastModifiedBy>
  <cp:revision>89</cp:revision>
  <dcterms:created xsi:type="dcterms:W3CDTF">2017-02-20T01:33:13Z</dcterms:created>
  <dcterms:modified xsi:type="dcterms:W3CDTF">2026-09-30T15:31:40Z</dcterms:modified>
  <dc:identifier/>
  <dc:language/>
  <cp:version/>
</cp:coreProperties>
</file>