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Гайсумова</a:t>
            </a:r>
            <a:r>
              <a:rPr lang="ru-RU" sz="2800" dirty="0"/>
              <a:t> Хава </a:t>
            </a:r>
            <a:r>
              <a:rPr lang="ru-RU" sz="2800" dirty="0" err="1"/>
              <a:t>Рамзановна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331785"/>
              </p:ext>
            </p:extLst>
          </p:nvPr>
        </p:nvGraphicFramePr>
        <p:xfrm>
          <a:off x="195263" y="2813050"/>
          <a:ext cx="11798300" cy="2984150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VIII 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Всероссийская научно-практическая конференция посвященная 20-летию образования факультета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государственного управления «Влияние новой геополитической реальности на государственное управление и развитие Российской Федерации»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Аслаханова</a:t>
                      </a:r>
                      <a:r>
                        <a:rPr lang="ru-RU" sz="1400" b="0" i="0" u="none" strike="noStrike" cap="none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С.А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35144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6345192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266497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533973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154768"/>
              </p:ext>
            </p:extLst>
          </p:nvPr>
        </p:nvGraphicFramePr>
        <p:xfrm>
          <a:off x="239712" y="1770361"/>
          <a:ext cx="11712575" cy="24077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Региональный рынок</a:t>
                      </a:r>
                      <a:r>
                        <a:rPr lang="ru-RU" sz="1400" b="0" baseline="0" dirty="0">
                          <a:latin typeface="Times New Roman" pitchFamily="18" charset="0"/>
                          <a:cs typeface="Times New Roman" pitchFamily="18" charset="0"/>
                        </a:rPr>
                        <a:t> труда (на примере ЧР)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Организационная</a:t>
                      </a:r>
                      <a:r>
                        <a:rPr lang="ru-RU" sz="1400" b="0" baseline="0" dirty="0">
                          <a:latin typeface="Times New Roman" pitchFamily="18" charset="0"/>
                          <a:cs typeface="Times New Roman" pitchFamily="18" charset="0"/>
                        </a:rPr>
                        <a:t> (корпоративная) культура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99870"/>
              </p:ext>
            </p:extLst>
          </p:nvPr>
        </p:nvGraphicFramePr>
        <p:xfrm>
          <a:off x="195263" y="2813050"/>
          <a:ext cx="11798300" cy="30733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VIII </a:t>
                      </a: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Всероссийская научно-практическая конференция посвященная 20-летию образования факультета государственного управления «Влияние новой геополитической реальности на государственное управление и развитие Российской Федерации», статья «Значение МСП в экономической сфере страны»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</a:t>
                      </a: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Аслаханова С.А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</TotalTime>
  <Words>804</Words>
  <Application>Microsoft Office PowerPoint</Application>
  <DocSecurity>0</DocSecurity>
  <PresentationFormat>Широкоэкранный</PresentationFormat>
  <Paragraphs>293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80</cp:revision>
  <dcterms:created xsi:type="dcterms:W3CDTF">2017-02-20T01:33:13Z</dcterms:created>
  <dcterms:modified xsi:type="dcterms:W3CDTF">2026-09-30T14:52:00Z</dcterms:modified>
  <dc:identifier/>
  <dc:language/>
  <cp:version/>
</cp:coreProperties>
</file>