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4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25090" r="0" b="0"/>
          <a:stretch>
            <a:fillRect/>
          </a:stretch>
        </p:blipFill>
        <p:spPr>
          <a:xfrm rot="0">
            <a:off x="735424" y="3271831"/>
            <a:ext cx="2437686" cy="2700087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т</a:t>
            </a:r>
            <a:r>
              <a:rPr lang="ru-RU">
                <a:solidFill>
                  <a:srgbClr val="000000"/>
                </a:solidFill>
              </a:rPr>
              <a:t>и</a:t>
            </a:r>
            <a:r>
              <a:rPr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гражданско-патриотическое 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ц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ш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ерситет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2017-02-19T01:33:13Z</dcterms:created>
  <dcterms:modified xsi:type="dcterms:W3CDTF">2026-10-26T16:09:51Z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926f23d7b9984187a844556ae1176a43_23</vt:lpwstr>
  </property>
</Properties>
</file>