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2017" autoAdjust="0"/>
    <p:restoredTop sz="94660"/>
  </p:normalViewPr>
  <p:slideViewPr>
    <p:cSldViewPr>
      <p:cViewPr varScale="1">
        <p:scale>
          <a:sx n="68" d="100"/>
          <a:sy n="68" d="100"/>
        </p:scale>
        <p:origin x="112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commentAuthors" Target="commentAuthors.xml"/><Relationship Id="rId2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9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9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21.10.2026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21.10.2026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6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21.10.2026</a:t>
            </a:fld>
            <a:endParaRPr lang="ru-RU"/>
          </a:p>
        </p:txBody>
      </p:sp>
      <p:sp>
        <p:nvSpPr>
          <p:cNvPr id="104876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6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8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9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21.10.2026</a:t>
            </a:fld>
            <a:endParaRPr lang="ru-RU"/>
          </a:p>
        </p:txBody>
      </p:sp>
      <p:sp>
        <p:nvSpPr>
          <p:cNvPr id="1048771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72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6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3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4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5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6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7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21.10.2026</a:t>
            </a:fld>
            <a:endParaRPr lang="ru-RU"/>
          </a:p>
        </p:txBody>
      </p:sp>
      <p:sp>
        <p:nvSpPr>
          <p:cNvPr id="104877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5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21.10.2026</a:t>
            </a:fld>
            <a:endParaRPr lang="ru-RU"/>
          </a:p>
        </p:txBody>
      </p:sp>
      <p:sp>
        <p:nvSpPr>
          <p:cNvPr id="104874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21.10.2026</a:t>
            </a:fld>
            <a:endParaRPr lang="ru-RU"/>
          </a:p>
        </p:txBody>
      </p:sp>
      <p:sp>
        <p:nvSpPr>
          <p:cNvPr id="104861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1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6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81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2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3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21.10.2026</a:t>
            </a:fld>
            <a:endParaRPr lang="ru-RU"/>
          </a:p>
        </p:txBody>
      </p:sp>
      <p:sp>
        <p:nvSpPr>
          <p:cNvPr id="104878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6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7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8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9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0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4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21.10.2026</a:t>
            </a:fld>
            <a:endParaRPr lang="ru-RU"/>
          </a:p>
        </p:txBody>
      </p:sp>
      <p:sp>
        <p:nvSpPr>
          <p:cNvPr id="1048755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6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6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8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21.10.2026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6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21.10.2026</a:t>
            </a:fld>
            <a:endParaRPr lang="ru-RU"/>
          </a:p>
        </p:txBody>
      </p:sp>
      <p:sp>
        <p:nvSpPr>
          <p:cNvPr id="104874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21.10.2026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lang="ru-RU">
                <a:solidFill>
                  <a:schemeClr val="bg1"/>
                </a:solidFill>
              </a:rPr>
              <a:t>Исторический факультет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3515260" y="3854719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3597025" y="4500752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3597025" y="4933670"/>
            <a:ext cx="5220712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История</a:t>
            </a: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  <p:pic>
        <p:nvPicPr>
          <p:cNvPr id="2097153" name="Рисунок 5"/>
          <p:cNvPicPr>
            <a:picLocks/>
          </p:cNvPicPr>
          <p:nvPr/>
        </p:nvPicPr>
        <p:blipFill>
          <a:blip xmlns:r="http://schemas.openxmlformats.org/officeDocument/2006/relationships" r:embed="rId3" cstate="print"/>
          <a:srcRect l="0" t="15753" r="0" b="0"/>
          <a:stretch>
            <a:fillRect/>
          </a:stretch>
        </p:blipFill>
        <p:spPr>
          <a:xfrm rot="0">
            <a:off x="582668" y="3271831"/>
            <a:ext cx="2457708" cy="3060889"/>
          </a:xfrm>
          <a:prstGeom prst="rect"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Autofit/>
          </a:bodyPr>
          <a:p>
            <a:pPr algn="ctr" eaLnBrk="1" fontAlgn="auto" hangingPunct="1">
              <a:spcAft>
                <a:spcPts val="0"/>
              </a:spcAft>
            </a:pPr>
            <a:r>
              <a:rPr b="1"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/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 зачислении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95/03-21 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 04.08.2024 </a:t>
            </a:r>
          </a:p>
        </p:txBody>
      </p:sp>
      <p:sp>
        <p:nvSpPr>
          <p:cNvPr id="1048607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  №468  ОФО от 23.07.2021г.  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39353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5" name="Рисунок 1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  <p:sp>
        <p:nvSpPr>
          <p:cNvPr id="1048611" name="Прямоугольник 12"/>
          <p:cNvSpPr/>
          <p:nvPr/>
        </p:nvSpPr>
        <p:spPr>
          <a:xfrm>
            <a:off x="337213" y="2869406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от 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2" name="Прямоугольник 13"/>
          <p:cNvSpPr/>
          <p:nvPr/>
        </p:nvSpPr>
        <p:spPr>
          <a:xfrm>
            <a:off x="337213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6" name="Прямоугольник 2"/>
          <p:cNvSpPr>
            <a:spLocks noChangeArrowheads="1"/>
          </p:cNvSpPr>
          <p:nvPr/>
        </p:nvSpPr>
        <p:spPr bwMode="auto">
          <a:xfrm>
            <a:off x="1530351" y="150817"/>
            <a:ext cx="9494872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ПУБЛИКАЦИИ В НАУЧНЫХ ИЗДАНИЯХ, НАУЧНЫЕ СТАТЬИ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7" name="Прямоугольник 3"/>
          <p:cNvSpPr/>
          <p:nvPr/>
        </p:nvSpPr>
        <p:spPr bwMode="auto">
          <a:xfrm>
            <a:off x="3" y="1071550"/>
            <a:ext cx="12191999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8" name="Прямоугольник 4"/>
          <p:cNvSpPr/>
          <p:nvPr/>
        </p:nvSpPr>
        <p:spPr bwMode="auto">
          <a:xfrm>
            <a:off x="2679702" y="1120775"/>
            <a:ext cx="9417092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9" name="Прямоугольник 5"/>
          <p:cNvSpPr/>
          <p:nvPr/>
        </p:nvSpPr>
        <p:spPr bwMode="auto">
          <a:xfrm>
            <a:off x="2" y="1120775"/>
            <a:ext cx="271351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0" name="Прямоугольник 6"/>
          <p:cNvSpPr/>
          <p:nvPr/>
        </p:nvSpPr>
        <p:spPr bwMode="auto">
          <a:xfrm>
            <a:off x="-1" y="1709740"/>
            <a:ext cx="12096793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1" name="TextBox 7"/>
          <p:cNvSpPr/>
          <p:nvPr/>
        </p:nvSpPr>
        <p:spPr bwMode="auto">
          <a:xfrm>
            <a:off x="385765" y="1763713"/>
            <a:ext cx="11873497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4" y="2813050"/>
          <a:ext cx="11901531" cy="3114676"/>
        </p:xfrm>
        <a:graphic>
          <a:graphicData uri="http://schemas.openxmlformats.org/drawingml/2006/table">
            <a:tbl>
              <a:tblPr/>
              <a:tblGrid>
                <a:gridCol w="813231"/>
                <a:gridCol w="5316516"/>
                <a:gridCol w="3064873"/>
                <a:gridCol w="2706911"/>
              </a:tblGrid>
              <a:tr h="51814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2" name="Прямоугольник 10"/>
          <p:cNvSpPr>
            <a:spLocks noChangeArrowheads="1"/>
          </p:cNvSpPr>
          <p:nvPr/>
        </p:nvSpPr>
        <p:spPr bwMode="auto">
          <a:xfrm>
            <a:off x="119065" y="6403977"/>
            <a:ext cx="5053959" cy="338554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6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597817" y="1790562"/>
          <a:ext cx="10040816" cy="4735098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ельно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народов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Археология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творительно </a:t>
                      </a: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Введение в специальность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древнего мира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психологии и </a:t>
                      </a:r>
                      <a:r>
                        <a:rPr dirty="0" sz="1600" lang="ru-RU" err="1">
                          <a:latin typeface="Times New Roman" pitchFamily="18" charset="0"/>
                          <a:cs typeface="Times New Roman" pitchFamily="18" charset="0"/>
                        </a:rPr>
                        <a:t>педогогики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7" name="TextBox 14"/>
          <p:cNvSpPr/>
          <p:nvPr/>
        </p:nvSpPr>
        <p:spPr bwMode="auto">
          <a:xfrm>
            <a:off x="479376" y="1374637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8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893354"/>
                <a:gridCol w="528650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древнего мира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Чечни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религий России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информационные технологии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Первобытное общество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творительно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Вспомогательные исторические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етворительно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Этнология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етворительно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Вспомогательные исторические дисциплины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6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4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3" name="Прямоугольник 2"/>
          <p:cNvSpPr>
            <a:spLocks noChangeArrowheads="1"/>
          </p:cNvSpPr>
          <p:nvPr/>
        </p:nvSpPr>
        <p:spPr bwMode="auto">
          <a:xfrm>
            <a:off x="753939" y="314329"/>
            <a:ext cx="11174711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 ВЫПОЛНЕННЫЕ КУРСОВЫЕ РАБОТЫ (ПРОЕКТЫ) ПРИ НАЛИЧИИ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4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5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6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5" y="1770361"/>
          <a:ext cx="11712575" cy="1910948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dirty="0" sz="1200" lang="ru-RU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курсовой работы (проекта)</a:t>
                      </a:r>
                      <a:endParaRPr b="1" dirty="0" sz="120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lang="ru-RU"/>
                    </a:p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2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9716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  <p:graphicFrame>
        <p:nvGraphicFramePr>
          <p:cNvPr id="4194314" name="Таблица 1"/>
          <p:cNvGraphicFramePr>
            <a:graphicFrameLocks noGrp="1"/>
          </p:cNvGraphicFramePr>
          <p:nvPr/>
        </p:nvGraphicFramePr>
        <p:xfrm>
          <a:off x="244040" y="3681309"/>
          <a:ext cx="11712575" cy="294874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 bwMode="auto">
          <a:xfrm>
            <a:off x="1090087" y="92657"/>
            <a:ext cx="10974387" cy="1423987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международного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6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290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всероссийского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598" y="1900394"/>
            <a:ext cx="10972800" cy="4389437"/>
            <a:chOff x="0" y="0"/>
            <a:chExt cx="10972800" cy="4389437"/>
          </a:xfrm>
        </p:grpSpPr>
        <p:sp>
          <p:nvSpPr>
            <p:cNvPr id="1048683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5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7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9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1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3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5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0"/>
            <a:ext cx="967012" cy="967012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республиканского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9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1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8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2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3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4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5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6" name="Прямоугольник 6"/>
          <p:cNvSpPr/>
          <p:nvPr/>
        </p:nvSpPr>
        <p:spPr bwMode="auto">
          <a:xfrm>
            <a:off x="195263" y="1709740"/>
            <a:ext cx="11798300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7" name="TextBox 7"/>
          <p:cNvSpPr/>
          <p:nvPr/>
        </p:nvSpPr>
        <p:spPr bwMode="auto">
          <a:xfrm>
            <a:off x="385765" y="1763713"/>
            <a:ext cx="11426825" cy="64611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Основные тезисы работы были представлены на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научно-практических конференциях: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18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9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9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0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1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6" name="Таблица 8"/>
          <p:cNvGraphicFramePr>
            <a:graphicFrameLocks noGrp="1"/>
          </p:cNvGraphicFramePr>
          <p:nvPr/>
        </p:nvGraphicFramePr>
        <p:xfrm>
          <a:off x="195263" y="1711329"/>
          <a:ext cx="11798300" cy="1806575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23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4" name="Прямоугольник 2"/>
          <p:cNvSpPr>
            <a:spLocks noChangeArrowheads="1"/>
          </p:cNvSpPr>
          <p:nvPr/>
        </p:nvSpPr>
        <p:spPr bwMode="auto">
          <a:xfrm>
            <a:off x="3690940" y="344939"/>
            <a:ext cx="339652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СТРУКТУРА ВКР (НКР)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5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6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7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8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9" name="TextBox 7"/>
          <p:cNvSpPr/>
          <p:nvPr/>
        </p:nvSpPr>
        <p:spPr bwMode="auto">
          <a:xfrm>
            <a:off x="385765" y="1828804"/>
            <a:ext cx="11426825" cy="891540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ПРОБЛЕМЫ ИССЛЕДОВАНИЯ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0" name="Прямоугольник 11"/>
          <p:cNvSpPr/>
          <p:nvPr/>
        </p:nvSpPr>
        <p:spPr bwMode="auto">
          <a:xfrm>
            <a:off x="190936" y="3042786"/>
            <a:ext cx="11798300" cy="3470275"/>
          </a:xfrm>
          <a:prstGeom prst="rect"/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1" name="TextBox 12"/>
          <p:cNvSpPr/>
          <p:nvPr/>
        </p:nvSpPr>
        <p:spPr bwMode="auto">
          <a:xfrm>
            <a:off x="3690938" y="3297241"/>
            <a:ext cx="6012180" cy="1158240"/>
          </a:xfrm>
          <a:prstGeom prst="rect"/>
          <a:noFill/>
        </p:spPr>
        <p:txBody>
          <a:bodyPr wrap="none">
            <a:spAutoFit/>
          </a:bodyPr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1" name="Рисунок 1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Прямоугольник 6"/>
          <p:cNvSpPr/>
          <p:nvPr/>
        </p:nvSpPr>
        <p:spPr bwMode="auto">
          <a:xfrm>
            <a:off x="119338" y="260648"/>
            <a:ext cx="11798300" cy="116046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19338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rgbClr val="000000"/>
                </a:solidFill>
              </a:rPr>
              <a:t>Участие в гражданско-патриотическое акциях и шествиях университета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6" name="Прямоугольник 5"/>
          <p:cNvSpPr/>
          <p:nvPr/>
        </p:nvSpPr>
        <p:spPr bwMode="auto">
          <a:xfrm>
            <a:off x="119338" y="4889325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2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5" y="293893"/>
            <a:ext cx="1195635" cy="1195635"/>
          </a:xfrm>
          <a:prstGeom prst="rect"/>
        </p:spPr>
      </p:pic>
      <p:sp>
        <p:nvSpPr>
          <p:cNvPr id="1048737" name="Прямоугольник 5"/>
          <p:cNvSpPr/>
          <p:nvPr/>
        </p:nvSpPr>
        <p:spPr bwMode="auto">
          <a:xfrm>
            <a:off x="95210" y="2786058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Пользователь</cp:lastModifiedBy>
  <dcterms:created xsi:type="dcterms:W3CDTF">2017-02-19T07:33:13Z</dcterms:created>
  <dcterms:modified xsi:type="dcterms:W3CDTF">2026-10-26T16:14:25Z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7f857ee8ec974a689df36d83993330ad_23</vt:lpwstr>
  </property>
</Properties>
</file>